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1" r:id="rId5"/>
    <p:sldId id="259" r:id="rId6"/>
    <p:sldId id="260"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C3A"/>
    <a:srgbClr val="C86866"/>
    <a:srgbClr val="EEECE1"/>
    <a:srgbClr val="DDD9C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B4B15-EA64-442A-978F-A25A064CE72F}"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B4B15-EA64-442A-978F-A25A064CE72F}"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B4B15-EA64-442A-978F-A25A064CE72F}"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B4B15-EA64-442A-978F-A25A064CE72F}"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B4B15-EA64-442A-978F-A25A064CE72F}" type="datetimeFigureOut">
              <a:rPr lang="en-US" smtClean="0"/>
              <a:pPr/>
              <a:t>6/15/2009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B4B15-EA64-442A-978F-A25A064CE72F}" type="datetimeFigureOut">
              <a:rPr lang="en-US" smtClean="0"/>
              <a:pPr/>
              <a:t>6/15/2009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B4B15-EA64-442A-978F-A25A064CE72F}" type="datetimeFigureOut">
              <a:rPr lang="en-US" smtClean="0"/>
              <a:pPr/>
              <a:t>6/15/2009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B4B15-EA64-442A-978F-A25A064CE72F}" type="datetimeFigureOut">
              <a:rPr lang="en-US" smtClean="0"/>
              <a:pPr/>
              <a:t>6/15/2009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B4B15-EA64-442A-978F-A25A064CE72F}" type="datetimeFigureOut">
              <a:rPr lang="en-US" smtClean="0"/>
              <a:pPr/>
              <a:t>6/15/2009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B4B15-EA64-442A-978F-A25A064CE72F}" type="datetimeFigureOut">
              <a:rPr lang="en-US" smtClean="0"/>
              <a:pPr/>
              <a:t>6/15/2009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B4B15-EA64-442A-978F-A25A064CE72F}" type="datetimeFigureOut">
              <a:rPr lang="en-US" smtClean="0"/>
              <a:pPr/>
              <a:t>6/15/2009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F3932-0333-46A5-B27A-A4C28EA307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B4B15-EA64-442A-978F-A25A064CE72F}" type="datetimeFigureOut">
              <a:rPr lang="en-US" smtClean="0"/>
              <a:pPr/>
              <a:t>6/15/2009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F3932-0333-46A5-B27A-A4C28EA307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5867400" cy="5093702"/>
          </a:xfrm>
          <a:prstGeom prst="rect">
            <a:avLst/>
          </a:prstGeom>
          <a:noFill/>
        </p:spPr>
        <p:txBody>
          <a:bodyPr wrap="square" rtlCol="0">
            <a:spAutoFit/>
          </a:bodyPr>
          <a:lstStyle/>
          <a:p>
            <a:r>
              <a:rPr lang="en-US" sz="2500" baseline="30000" dirty="0" smtClean="0">
                <a:latin typeface="+mj-lt"/>
              </a:rPr>
              <a:t>4</a:t>
            </a:r>
            <a:r>
              <a:rPr lang="en-US" sz="2500" dirty="0" smtClean="0">
                <a:latin typeface="+mj-lt"/>
              </a:rPr>
              <a:t> </a:t>
            </a:r>
            <a:r>
              <a:rPr lang="en-US" sz="2500" i="1" dirty="0" smtClean="0">
                <a:solidFill>
                  <a:schemeClr val="bg1"/>
                </a:solidFill>
                <a:latin typeface="+mj-lt"/>
              </a:rPr>
              <a:t>"‘You have seen what I did to the Egyptians, and how I bore you on eagles’ wings and brought you to Myself.</a:t>
            </a:r>
            <a:r>
              <a:rPr lang="en-US" sz="2500" dirty="0" smtClean="0">
                <a:solidFill>
                  <a:schemeClr val="bg1"/>
                </a:solidFill>
                <a:latin typeface="+mj-lt"/>
              </a:rPr>
              <a:t> </a:t>
            </a:r>
            <a:r>
              <a:rPr lang="en-US" sz="2500" baseline="30000" dirty="0" smtClean="0">
                <a:latin typeface="+mj-lt"/>
              </a:rPr>
              <a:t>5</a:t>
            </a:r>
            <a:r>
              <a:rPr lang="en-US" sz="2500" dirty="0" smtClean="0">
                <a:latin typeface="+mj-lt"/>
              </a:rPr>
              <a:t> </a:t>
            </a:r>
            <a:r>
              <a:rPr lang="en-US" sz="2500" i="1" dirty="0" smtClean="0">
                <a:solidFill>
                  <a:schemeClr val="bg1"/>
                </a:solidFill>
                <a:latin typeface="+mj-lt"/>
              </a:rPr>
              <a:t>Now therefore, if you will indeed obey My voice and keep My covenant, then you shall be a special treasure to Me above all people; for all the earth is Mine.</a:t>
            </a:r>
            <a:r>
              <a:rPr lang="en-US" sz="2500" dirty="0" smtClean="0">
                <a:latin typeface="+mj-lt"/>
              </a:rPr>
              <a:t> </a:t>
            </a:r>
            <a:r>
              <a:rPr lang="en-US" sz="2500" baseline="30000" dirty="0" smtClean="0">
                <a:latin typeface="+mj-lt"/>
              </a:rPr>
              <a:t>6</a:t>
            </a:r>
            <a:r>
              <a:rPr lang="en-US" sz="2500" dirty="0" smtClean="0">
                <a:latin typeface="+mj-lt"/>
              </a:rPr>
              <a:t> </a:t>
            </a:r>
            <a:r>
              <a:rPr lang="en-US" sz="2500" i="1" dirty="0" smtClean="0">
                <a:solidFill>
                  <a:schemeClr val="bg1"/>
                </a:solidFill>
                <a:latin typeface="+mj-lt"/>
              </a:rPr>
              <a:t>And</a:t>
            </a:r>
            <a:r>
              <a:rPr lang="en-US" sz="2500" dirty="0" smtClean="0">
                <a:solidFill>
                  <a:schemeClr val="bg1"/>
                </a:solidFill>
                <a:latin typeface="+mj-lt"/>
              </a:rPr>
              <a:t> </a:t>
            </a:r>
            <a:r>
              <a:rPr lang="en-US" sz="2500" i="1" dirty="0" smtClean="0">
                <a:solidFill>
                  <a:schemeClr val="bg1"/>
                </a:solidFill>
                <a:latin typeface="+mj-lt"/>
              </a:rPr>
              <a:t>you</a:t>
            </a:r>
            <a:r>
              <a:rPr lang="en-US" sz="2500" dirty="0" smtClean="0">
                <a:solidFill>
                  <a:schemeClr val="bg1"/>
                </a:solidFill>
                <a:latin typeface="+mj-lt"/>
              </a:rPr>
              <a:t> </a:t>
            </a:r>
            <a:r>
              <a:rPr lang="en-US" sz="2500" i="1" dirty="0" smtClean="0">
                <a:solidFill>
                  <a:schemeClr val="bg1"/>
                </a:solidFill>
                <a:latin typeface="+mj-lt"/>
              </a:rPr>
              <a:t>shall be to Me a kingdom of priests and a holy nation.’ These are the words which you shall speak to the children of Israel.”</a:t>
            </a:r>
            <a:endParaRPr lang="en-US" sz="2500" dirty="0">
              <a:solidFill>
                <a:schemeClr val="bg1"/>
              </a:solidFill>
              <a:latin typeface="+mj-lt"/>
            </a:endParaRPr>
          </a:p>
        </p:txBody>
      </p:sp>
      <p:sp>
        <p:nvSpPr>
          <p:cNvPr id="11" name="TextBox 10"/>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
        <p:nvSpPr>
          <p:cNvPr id="12" name="TextBox 11"/>
          <p:cNvSpPr txBox="1"/>
          <p:nvPr/>
        </p:nvSpPr>
        <p:spPr>
          <a:xfrm>
            <a:off x="457200" y="6096000"/>
            <a:ext cx="6019800" cy="492443"/>
          </a:xfrm>
          <a:prstGeom prst="rect">
            <a:avLst/>
          </a:prstGeom>
          <a:noFill/>
        </p:spPr>
        <p:txBody>
          <a:bodyPr wrap="square" rtlCol="0">
            <a:spAutoFit/>
          </a:bodyPr>
          <a:lstStyle/>
          <a:p>
            <a:pPr algn="r"/>
            <a:r>
              <a:rPr lang="en-US" sz="2600" dirty="0" smtClean="0">
                <a:latin typeface="Magneto" pitchFamily="82" charset="0"/>
              </a:rPr>
              <a:t>Exodus 19.4-6</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41" presetClass="entr" presetSubtype="0" fill="hold" nodeType="with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
                                        </p:tgtEl>
                                        <p:attrNameLst>
                                          <p:attrName>ppt_y</p:attrName>
                                        </p:attrNameLst>
                                      </p:cBhvr>
                                      <p:tavLst>
                                        <p:tav tm="0">
                                          <p:val>
                                            <p:strVal val="#ppt_y"/>
                                          </p:val>
                                        </p:tav>
                                        <p:tav tm="100000">
                                          <p:val>
                                            <p:strVal val="#ppt_y"/>
                                          </p:val>
                                        </p:tav>
                                      </p:tavLst>
                                    </p:anim>
                                    <p:anim calcmode="lin" valueType="num">
                                      <p:cBhvr>
                                        <p:cTn id="1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xit" presetSubtype="0" fill="hold" grpId="1" nodeType="clickEffect">
                                  <p:stCondLst>
                                    <p:cond delay="0"/>
                                  </p:stCondLst>
                                  <p:childTnLst>
                                    <p:anim from="(ppt_x)" to="(ppt_x+1)" calcmode="lin" valueType="num">
                                      <p:cBhvr>
                                        <p:cTn id="21" dur="1000">
                                          <p:stCondLst>
                                            <p:cond delay="0"/>
                                          </p:stCondLst>
                                        </p:cTn>
                                        <p:tgtEl>
                                          <p:spTgt spid="4"/>
                                        </p:tgtEl>
                                        <p:attrNameLst>
                                          <p:attrName>ppt_x</p:attrName>
                                        </p:attrNameLst>
                                      </p:cBhvr>
                                    </p:anim>
                                    <p:anim from="0" to="-1.0" calcmode="lin" valueType="num">
                                      <p:cBhvr>
                                        <p:cTn id="22" dur="200" accel="50000">
                                          <p:stCondLst>
                                            <p:cond delay="0"/>
                                          </p:stCondLst>
                                        </p:cTn>
                                        <p:tgtEl>
                                          <p:spTgt spid="4"/>
                                        </p:tgtEl>
                                        <p:attrNameLst>
                                          <p:attrName>xshear</p:attrName>
                                        </p:attrNameLst>
                                      </p:cBhvr>
                                    </p:anim>
                                    <p:set>
                                      <p:cBhvr>
                                        <p:cTn id="23" dur="800">
                                          <p:stCondLst>
                                            <p:cond delay="200"/>
                                          </p:stCondLst>
                                        </p:cTn>
                                        <p:tgtEl>
                                          <p:spTgt spid="4"/>
                                        </p:tgtEl>
                                        <p:attrNameLst>
                                          <p:attrName>xshear</p:attrName>
                                        </p:attrNameLst>
                                      </p:cBhvr>
                                      <p:to>
                                        <p:strVal val="-1.0"/>
                                      </p:to>
                                    </p:set>
                                    <p:set>
                                      <p:cBhvr>
                                        <p:cTn id="24" dur="1" fill="hold">
                                          <p:stCondLst>
                                            <p:cond delay="999"/>
                                          </p:stCondLst>
                                        </p:cTn>
                                        <p:tgtEl>
                                          <p:spTgt spid="4"/>
                                        </p:tgtEl>
                                        <p:attrNameLst>
                                          <p:attrName>style.visibility</p:attrName>
                                        </p:attrNameLst>
                                      </p:cBhvr>
                                      <p:to>
                                        <p:strVal val="hidden"/>
                                      </p:to>
                                    </p:set>
                                  </p:childTnLst>
                                </p:cTn>
                              </p:par>
                              <p:par>
                                <p:cTn id="25" presetID="41" presetClass="exit" presetSubtype="0" fill="hold" nodeType="withEffect">
                                  <p:stCondLst>
                                    <p:cond delay="0"/>
                                  </p:stCondLst>
                                  <p:iterate type="lt">
                                    <p:tmPct val="10000"/>
                                  </p:iterate>
                                  <p:childTnLst>
                                    <p:anim calcmode="lin" valueType="num">
                                      <p:cBhvr>
                                        <p:cTn id="26" dur="500"/>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7" dur="500"/>
                                        <p:tgtEl>
                                          <p:spTgt spid="12"/>
                                        </p:tgtEl>
                                        <p:attrNameLst>
                                          <p:attrName>ppt_y</p:attrName>
                                        </p:attrNameLst>
                                      </p:cBhvr>
                                      <p:tavLst>
                                        <p:tav tm="0">
                                          <p:val>
                                            <p:strVal val="ppt_y"/>
                                          </p:val>
                                        </p:tav>
                                        <p:tav tm="100000">
                                          <p:val>
                                            <p:strVal val="ppt_y"/>
                                          </p:val>
                                        </p:tav>
                                      </p:tavLst>
                                    </p:anim>
                                    <p:anim calcmode="lin" valueType="num">
                                      <p:cBhvr>
                                        <p:cTn id="28" dur="500"/>
                                        <p:tgtEl>
                                          <p:spTgt spid="12"/>
                                        </p:tgtEl>
                                        <p:attrNameLst>
                                          <p:attrName>ppt_h</p:attrName>
                                        </p:attrNameLst>
                                      </p:cBhvr>
                                      <p:tavLst>
                                        <p:tav tm="0">
                                          <p:val>
                                            <p:strVal val="ppt_h"/>
                                          </p:val>
                                        </p:tav>
                                        <p:tav tm="50000">
                                          <p:val>
                                            <p:strVal val="ppt_h+.01"/>
                                          </p:val>
                                        </p:tav>
                                        <p:tav tm="100000">
                                          <p:val>
                                            <p:strVal val="ppt_h/10"/>
                                          </p:val>
                                        </p:tav>
                                      </p:tavLst>
                                    </p:anim>
                                    <p:anim calcmode="lin" valueType="num">
                                      <p:cBhvr>
                                        <p:cTn id="29" dur="500"/>
                                        <p:tgtEl>
                                          <p:spTgt spid="12"/>
                                        </p:tgtEl>
                                        <p:attrNameLst>
                                          <p:attrName>ppt_w</p:attrName>
                                        </p:attrNameLst>
                                      </p:cBhvr>
                                      <p:tavLst>
                                        <p:tav tm="0">
                                          <p:val>
                                            <p:strVal val="ppt_w"/>
                                          </p:val>
                                        </p:tav>
                                        <p:tav tm="50000">
                                          <p:val>
                                            <p:strVal val="ppt_w+.01"/>
                                          </p:val>
                                        </p:tav>
                                        <p:tav tm="100000">
                                          <p:val>
                                            <p:strVal val="ppt_w/10"/>
                                          </p:val>
                                        </p:tav>
                                      </p:tavLst>
                                    </p:anim>
                                    <p:animEffect transition="out" filter="fade">
                                      <p:cBhvr>
                                        <p:cTn id="30" dur="500" tmFilter="0,0; .5, 0; 1, 1"/>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685800"/>
            <a:ext cx="5867400" cy="1077218"/>
          </a:xfrm>
          <a:prstGeom prst="rect">
            <a:avLst/>
          </a:prstGeom>
          <a:noFill/>
        </p:spPr>
        <p:txBody>
          <a:bodyPr wrap="square" rtlCol="0">
            <a:spAutoFit/>
          </a:bodyPr>
          <a:lstStyle/>
          <a:p>
            <a:r>
              <a:rPr lang="en-US" sz="3200" dirty="0" smtClean="0">
                <a:latin typeface="+mj-lt"/>
              </a:rPr>
              <a:t>1 &amp; 2 Kings divided by LXX</a:t>
            </a:r>
            <a:endParaRPr lang="en-US" sz="3200" dirty="0">
              <a:solidFill>
                <a:schemeClr val="bg1"/>
              </a:solidFill>
              <a:latin typeface="+mj-lt"/>
            </a:endParaRPr>
          </a:p>
        </p:txBody>
      </p:sp>
      <p:sp>
        <p:nvSpPr>
          <p:cNvPr id="12" name="TextBox 11"/>
          <p:cNvSpPr txBox="1"/>
          <p:nvPr/>
        </p:nvSpPr>
        <p:spPr>
          <a:xfrm>
            <a:off x="457200" y="1676400"/>
            <a:ext cx="5867400" cy="584775"/>
          </a:xfrm>
          <a:prstGeom prst="rect">
            <a:avLst/>
          </a:prstGeom>
          <a:noFill/>
        </p:spPr>
        <p:txBody>
          <a:bodyPr wrap="square" rtlCol="0">
            <a:spAutoFit/>
          </a:bodyPr>
          <a:lstStyle/>
          <a:p>
            <a:r>
              <a:rPr lang="en-US" sz="3200" dirty="0" smtClean="0">
                <a:latin typeface="+mj-lt"/>
              </a:rPr>
              <a:t>3 Sections:</a:t>
            </a:r>
            <a:endParaRPr lang="en-US" sz="3200" dirty="0">
              <a:latin typeface="+mj-lt"/>
            </a:endParaRPr>
          </a:p>
        </p:txBody>
      </p:sp>
      <p:sp>
        <p:nvSpPr>
          <p:cNvPr id="5" name="TextBox 4"/>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
        <p:nvSpPr>
          <p:cNvPr id="6" name="TextBox 5"/>
          <p:cNvSpPr txBox="1"/>
          <p:nvPr/>
        </p:nvSpPr>
        <p:spPr>
          <a:xfrm>
            <a:off x="685800" y="2209800"/>
            <a:ext cx="5638800" cy="1077218"/>
          </a:xfrm>
          <a:prstGeom prst="rect">
            <a:avLst/>
          </a:prstGeom>
          <a:noFill/>
        </p:spPr>
        <p:txBody>
          <a:bodyPr wrap="square" rtlCol="0">
            <a:spAutoFit/>
          </a:bodyPr>
          <a:lstStyle/>
          <a:p>
            <a:pPr>
              <a:buFont typeface="Arial" pitchFamily="34" charset="0"/>
              <a:buChar char="•"/>
            </a:pPr>
            <a:r>
              <a:rPr lang="en-US" sz="3200" dirty="0" smtClean="0">
                <a:latin typeface="+mj-lt"/>
              </a:rPr>
              <a:t> United monarchy (970 BC) ~ 1 Kings 1-11</a:t>
            </a:r>
          </a:p>
        </p:txBody>
      </p:sp>
      <p:sp>
        <p:nvSpPr>
          <p:cNvPr id="7" name="TextBox 6"/>
          <p:cNvSpPr txBox="1"/>
          <p:nvPr/>
        </p:nvSpPr>
        <p:spPr>
          <a:xfrm>
            <a:off x="685800" y="3200400"/>
            <a:ext cx="5638800" cy="1077218"/>
          </a:xfrm>
          <a:prstGeom prst="rect">
            <a:avLst/>
          </a:prstGeom>
          <a:noFill/>
        </p:spPr>
        <p:txBody>
          <a:bodyPr wrap="square" rtlCol="0">
            <a:spAutoFit/>
          </a:bodyPr>
          <a:lstStyle/>
          <a:p>
            <a:pPr>
              <a:buFont typeface="Arial" pitchFamily="34" charset="0"/>
              <a:buChar char="•"/>
            </a:pPr>
            <a:r>
              <a:rPr lang="en-US" sz="3200" dirty="0" smtClean="0">
                <a:latin typeface="+mj-lt"/>
              </a:rPr>
              <a:t> 2 Nations (930 BC) ~ 1 Kings 12- 2 Kings 17</a:t>
            </a:r>
          </a:p>
        </p:txBody>
      </p:sp>
      <p:sp>
        <p:nvSpPr>
          <p:cNvPr id="8" name="TextBox 7"/>
          <p:cNvSpPr txBox="1"/>
          <p:nvPr/>
        </p:nvSpPr>
        <p:spPr>
          <a:xfrm>
            <a:off x="685800" y="4235174"/>
            <a:ext cx="5638800" cy="1077218"/>
          </a:xfrm>
          <a:prstGeom prst="rect">
            <a:avLst/>
          </a:prstGeom>
          <a:noFill/>
        </p:spPr>
        <p:txBody>
          <a:bodyPr wrap="square" rtlCol="0">
            <a:spAutoFit/>
          </a:bodyPr>
          <a:lstStyle/>
          <a:p>
            <a:pPr>
              <a:buFont typeface="Arial" pitchFamily="34" charset="0"/>
              <a:buChar char="•"/>
            </a:pPr>
            <a:r>
              <a:rPr lang="en-US" sz="3200" dirty="0" smtClean="0">
                <a:latin typeface="+mj-lt"/>
              </a:rPr>
              <a:t> Judah (722 BC) ~ 2 Kings 18-25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from="(-#ppt_w/2)" to="(#ppt_x)" calcmode="lin" valueType="num">
                                      <p:cBhvr>
                                        <p:cTn id="15" dur="600" fill="hold">
                                          <p:stCondLst>
                                            <p:cond delay="0"/>
                                          </p:stCondLst>
                                        </p:cTn>
                                        <p:tgtEl>
                                          <p:spTgt spid="12"/>
                                        </p:tgtEl>
                                        <p:attrNameLst>
                                          <p:attrName>ppt_x</p:attrName>
                                        </p:attrNameLst>
                                      </p:cBhvr>
                                    </p:anim>
                                    <p:anim from="0" to="-1.0" calcmode="lin" valueType="num">
                                      <p:cBhvr>
                                        <p:cTn id="16" dur="200" decel="50000" autoRev="1" fill="hold">
                                          <p:stCondLst>
                                            <p:cond delay="600"/>
                                          </p:stCondLst>
                                        </p:cTn>
                                        <p:tgtEl>
                                          <p:spTgt spid="12"/>
                                        </p:tgtEl>
                                        <p:attrNameLst>
                                          <p:attrName>xshear</p:attrName>
                                        </p:attrNameLst>
                                      </p:cBhvr>
                                    </p:anim>
                                    <p:animScale>
                                      <p:cBhvr>
                                        <p:cTn id="17" dur="200" decel="100000" autoRev="1" fill="hold">
                                          <p:stCondLst>
                                            <p:cond delay="600"/>
                                          </p:stCondLst>
                                        </p:cTn>
                                        <p:tgtEl>
                                          <p:spTgt spid="12"/>
                                        </p:tgtEl>
                                      </p:cBhvr>
                                      <p:from x="100000" y="100000"/>
                                      <p:to x="80000" y="100000"/>
                                    </p:animScale>
                                    <p:anim by="(#ppt_h/3+#ppt_w*0.1)" calcmode="lin" valueType="num">
                                      <p:cBhvr additive="sum">
                                        <p:cTn id="18" dur="200" decel="100000" autoRev="1" fill="hold">
                                          <p:stCondLst>
                                            <p:cond delay="600"/>
                                          </p:stCondLst>
                                        </p:cTn>
                                        <p:tgtEl>
                                          <p:spTgt spid="12"/>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from="(-#ppt_w/2)" to="(#ppt_x)" calcmode="lin" valueType="num">
                                      <p:cBhvr>
                                        <p:cTn id="23" dur="600" fill="hold">
                                          <p:stCondLst>
                                            <p:cond delay="0"/>
                                          </p:stCondLst>
                                        </p:cTn>
                                        <p:tgtEl>
                                          <p:spTgt spid="6"/>
                                        </p:tgtEl>
                                        <p:attrNameLst>
                                          <p:attrName>ppt_x</p:attrName>
                                        </p:attrNameLst>
                                      </p:cBhvr>
                                    </p:anim>
                                    <p:anim from="0" to="-1.0" calcmode="lin" valueType="num">
                                      <p:cBhvr>
                                        <p:cTn id="24" dur="200" decel="50000" autoRev="1" fill="hold">
                                          <p:stCondLst>
                                            <p:cond delay="600"/>
                                          </p:stCondLst>
                                        </p:cTn>
                                        <p:tgtEl>
                                          <p:spTgt spid="6"/>
                                        </p:tgtEl>
                                        <p:attrNameLst>
                                          <p:attrName>xshear</p:attrName>
                                        </p:attrNameLst>
                                      </p:cBhvr>
                                    </p:anim>
                                    <p:animScale>
                                      <p:cBhvr>
                                        <p:cTn id="25" dur="200" decel="100000" autoRev="1" fill="hold">
                                          <p:stCondLst>
                                            <p:cond delay="600"/>
                                          </p:stCondLst>
                                        </p:cTn>
                                        <p:tgtEl>
                                          <p:spTgt spid="6"/>
                                        </p:tgtEl>
                                      </p:cBhvr>
                                      <p:from x="100000" y="100000"/>
                                      <p:to x="80000" y="100000"/>
                                    </p:animScale>
                                    <p:anim by="(#ppt_h/3+#ppt_w*0.1)" calcmode="lin" valueType="num">
                                      <p:cBhvr additive="sum">
                                        <p:cTn id="26" dur="200" decel="100000" autoRev="1" fill="hold">
                                          <p:stCondLst>
                                            <p:cond delay="600"/>
                                          </p:stCondLst>
                                        </p:cTn>
                                        <p:tgtEl>
                                          <p:spTgt spid="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par>
                                <p:cTn id="35" presetID="9" presetClass="emph" presetSubtype="0" grpId="1" nodeType="withEffect">
                                  <p:stCondLst>
                                    <p:cond delay="0"/>
                                  </p:stCondLst>
                                  <p:childTnLst>
                                    <p:set>
                                      <p:cBhvr rctx="PPT">
                                        <p:cTn id="36" dur="indefinite"/>
                                        <p:tgtEl>
                                          <p:spTgt spid="6"/>
                                        </p:tgtEl>
                                        <p:attrNameLst>
                                          <p:attrName>style.opacity</p:attrName>
                                        </p:attrNameLst>
                                      </p:cBhvr>
                                      <p:to>
                                        <p:strVal val="0.5"/>
                                      </p:to>
                                    </p:set>
                                    <p:animEffect filter="image" prLst="opacity: 0.5">
                                      <p:cBhvr rctx="IE">
                                        <p:cTn id="37" dur="indefinite"/>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from="(-#ppt_w/2)" to="(#ppt_x)" calcmode="lin" valueType="num">
                                      <p:cBhvr>
                                        <p:cTn id="42" dur="600" fill="hold">
                                          <p:stCondLst>
                                            <p:cond delay="0"/>
                                          </p:stCondLst>
                                        </p:cTn>
                                        <p:tgtEl>
                                          <p:spTgt spid="8"/>
                                        </p:tgtEl>
                                        <p:attrNameLst>
                                          <p:attrName>ppt_x</p:attrName>
                                        </p:attrNameLst>
                                      </p:cBhvr>
                                    </p:anim>
                                    <p:anim from="0" to="-1.0" calcmode="lin" valueType="num">
                                      <p:cBhvr>
                                        <p:cTn id="43" dur="200" decel="50000" autoRev="1" fill="hold">
                                          <p:stCondLst>
                                            <p:cond delay="600"/>
                                          </p:stCondLst>
                                        </p:cTn>
                                        <p:tgtEl>
                                          <p:spTgt spid="8"/>
                                        </p:tgtEl>
                                        <p:attrNameLst>
                                          <p:attrName>xshear</p:attrName>
                                        </p:attrNameLst>
                                      </p:cBhvr>
                                    </p:anim>
                                    <p:animScale>
                                      <p:cBhvr>
                                        <p:cTn id="44" dur="200" decel="100000" autoRev="1" fill="hold">
                                          <p:stCondLst>
                                            <p:cond delay="600"/>
                                          </p:stCondLst>
                                        </p:cTn>
                                        <p:tgtEl>
                                          <p:spTgt spid="8"/>
                                        </p:tgtEl>
                                      </p:cBhvr>
                                      <p:from x="100000" y="100000"/>
                                      <p:to x="80000" y="100000"/>
                                    </p:animScale>
                                    <p:anim by="(#ppt_h/3+#ppt_w*0.1)" calcmode="lin" valueType="num">
                                      <p:cBhvr additive="sum">
                                        <p:cTn id="45" dur="200" decel="100000" autoRev="1" fill="hold">
                                          <p:stCondLst>
                                            <p:cond delay="600"/>
                                          </p:stCondLst>
                                        </p:cTn>
                                        <p:tgtEl>
                                          <p:spTgt spid="8"/>
                                        </p:tgtEl>
                                        <p:attrNameLst>
                                          <p:attrName>ppt_x</p:attrName>
                                        </p:attrNameLst>
                                      </p:cBhvr>
                                    </p:anim>
                                  </p:childTnLst>
                                </p:cTn>
                              </p:par>
                              <p:par>
                                <p:cTn id="46" presetID="9" presetClass="emph" presetSubtype="0" grpId="1" nodeType="withEffect">
                                  <p:stCondLst>
                                    <p:cond delay="0"/>
                                  </p:stCondLst>
                                  <p:childTnLst>
                                    <p:set>
                                      <p:cBhvr rctx="PPT">
                                        <p:cTn id="47" dur="indefinite"/>
                                        <p:tgtEl>
                                          <p:spTgt spid="7"/>
                                        </p:tgtEl>
                                        <p:attrNameLst>
                                          <p:attrName>style.opacity</p:attrName>
                                        </p:attrNameLst>
                                      </p:cBhvr>
                                      <p:to>
                                        <p:strVal val="0.5"/>
                                      </p:to>
                                    </p:set>
                                    <p:animEffect filter="image" prLst="opacity: 0.5">
                                      <p:cBhvr rctx="IE">
                                        <p:cTn id="48" dur="indefinite"/>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34" presetClass="exit" presetSubtype="0" fill="hold" grpId="1" nodeType="clickEffect">
                                  <p:stCondLst>
                                    <p:cond delay="0"/>
                                  </p:stCondLst>
                                  <p:childTnLst>
                                    <p:anim from="(ppt_x)" to="(ppt_x+1)" calcmode="lin" valueType="num">
                                      <p:cBhvr>
                                        <p:cTn id="52" dur="1000">
                                          <p:stCondLst>
                                            <p:cond delay="0"/>
                                          </p:stCondLst>
                                        </p:cTn>
                                        <p:tgtEl>
                                          <p:spTgt spid="11"/>
                                        </p:tgtEl>
                                        <p:attrNameLst>
                                          <p:attrName>ppt_x</p:attrName>
                                        </p:attrNameLst>
                                      </p:cBhvr>
                                    </p:anim>
                                    <p:anim from="0" to="-1.0" calcmode="lin" valueType="num">
                                      <p:cBhvr>
                                        <p:cTn id="53" dur="200" accel="50000">
                                          <p:stCondLst>
                                            <p:cond delay="0"/>
                                          </p:stCondLst>
                                        </p:cTn>
                                        <p:tgtEl>
                                          <p:spTgt spid="11"/>
                                        </p:tgtEl>
                                        <p:attrNameLst>
                                          <p:attrName>xshear</p:attrName>
                                        </p:attrNameLst>
                                      </p:cBhvr>
                                    </p:anim>
                                    <p:set>
                                      <p:cBhvr>
                                        <p:cTn id="54" dur="800">
                                          <p:stCondLst>
                                            <p:cond delay="200"/>
                                          </p:stCondLst>
                                        </p:cTn>
                                        <p:tgtEl>
                                          <p:spTgt spid="11"/>
                                        </p:tgtEl>
                                        <p:attrNameLst>
                                          <p:attrName>xshear</p:attrName>
                                        </p:attrNameLst>
                                      </p:cBhvr>
                                      <p:to>
                                        <p:strVal val="-1.0"/>
                                      </p:to>
                                    </p:set>
                                    <p:set>
                                      <p:cBhvr>
                                        <p:cTn id="55" dur="1" fill="hold">
                                          <p:stCondLst>
                                            <p:cond delay="999"/>
                                          </p:stCondLst>
                                        </p:cTn>
                                        <p:tgtEl>
                                          <p:spTgt spid="11"/>
                                        </p:tgtEl>
                                        <p:attrNameLst>
                                          <p:attrName>style.visibility</p:attrName>
                                        </p:attrNameLst>
                                      </p:cBhvr>
                                      <p:to>
                                        <p:strVal val="hidden"/>
                                      </p:to>
                                    </p:set>
                                  </p:childTnLst>
                                </p:cTn>
                              </p:par>
                              <p:par>
                                <p:cTn id="56" presetID="34" presetClass="exit" presetSubtype="0" fill="hold" grpId="1" nodeType="withEffect">
                                  <p:stCondLst>
                                    <p:cond delay="0"/>
                                  </p:stCondLst>
                                  <p:childTnLst>
                                    <p:anim from="(ppt_x)" to="(ppt_x+1)" calcmode="lin" valueType="num">
                                      <p:cBhvr>
                                        <p:cTn id="57" dur="1000">
                                          <p:stCondLst>
                                            <p:cond delay="0"/>
                                          </p:stCondLst>
                                        </p:cTn>
                                        <p:tgtEl>
                                          <p:spTgt spid="12"/>
                                        </p:tgtEl>
                                        <p:attrNameLst>
                                          <p:attrName>ppt_x</p:attrName>
                                        </p:attrNameLst>
                                      </p:cBhvr>
                                    </p:anim>
                                    <p:anim from="0" to="-1.0" calcmode="lin" valueType="num">
                                      <p:cBhvr>
                                        <p:cTn id="58" dur="200" accel="50000">
                                          <p:stCondLst>
                                            <p:cond delay="0"/>
                                          </p:stCondLst>
                                        </p:cTn>
                                        <p:tgtEl>
                                          <p:spTgt spid="12"/>
                                        </p:tgtEl>
                                        <p:attrNameLst>
                                          <p:attrName>xshear</p:attrName>
                                        </p:attrNameLst>
                                      </p:cBhvr>
                                    </p:anim>
                                    <p:set>
                                      <p:cBhvr>
                                        <p:cTn id="59" dur="800">
                                          <p:stCondLst>
                                            <p:cond delay="200"/>
                                          </p:stCondLst>
                                        </p:cTn>
                                        <p:tgtEl>
                                          <p:spTgt spid="12"/>
                                        </p:tgtEl>
                                        <p:attrNameLst>
                                          <p:attrName>xshear</p:attrName>
                                        </p:attrNameLst>
                                      </p:cBhvr>
                                      <p:to>
                                        <p:strVal val="-1.0"/>
                                      </p:to>
                                    </p:set>
                                    <p:set>
                                      <p:cBhvr>
                                        <p:cTn id="60" dur="1" fill="hold">
                                          <p:stCondLst>
                                            <p:cond delay="999"/>
                                          </p:stCondLst>
                                        </p:cTn>
                                        <p:tgtEl>
                                          <p:spTgt spid="12"/>
                                        </p:tgtEl>
                                        <p:attrNameLst>
                                          <p:attrName>style.visibility</p:attrName>
                                        </p:attrNameLst>
                                      </p:cBhvr>
                                      <p:to>
                                        <p:strVal val="hidden"/>
                                      </p:to>
                                    </p:set>
                                  </p:childTnLst>
                                </p:cTn>
                              </p:par>
                              <p:par>
                                <p:cTn id="61" presetID="34" presetClass="exit" presetSubtype="0" fill="hold" grpId="2" nodeType="withEffect">
                                  <p:stCondLst>
                                    <p:cond delay="0"/>
                                  </p:stCondLst>
                                  <p:childTnLst>
                                    <p:anim from="(ppt_x)" to="(ppt_x+1)" calcmode="lin" valueType="num">
                                      <p:cBhvr>
                                        <p:cTn id="62" dur="1000">
                                          <p:stCondLst>
                                            <p:cond delay="0"/>
                                          </p:stCondLst>
                                        </p:cTn>
                                        <p:tgtEl>
                                          <p:spTgt spid="7"/>
                                        </p:tgtEl>
                                        <p:attrNameLst>
                                          <p:attrName>ppt_x</p:attrName>
                                        </p:attrNameLst>
                                      </p:cBhvr>
                                    </p:anim>
                                    <p:anim from="0" to="-1.0" calcmode="lin" valueType="num">
                                      <p:cBhvr>
                                        <p:cTn id="63" dur="200" accel="50000">
                                          <p:stCondLst>
                                            <p:cond delay="0"/>
                                          </p:stCondLst>
                                        </p:cTn>
                                        <p:tgtEl>
                                          <p:spTgt spid="7"/>
                                        </p:tgtEl>
                                        <p:attrNameLst>
                                          <p:attrName>xshear</p:attrName>
                                        </p:attrNameLst>
                                      </p:cBhvr>
                                    </p:anim>
                                    <p:set>
                                      <p:cBhvr>
                                        <p:cTn id="64" dur="800">
                                          <p:stCondLst>
                                            <p:cond delay="200"/>
                                          </p:stCondLst>
                                        </p:cTn>
                                        <p:tgtEl>
                                          <p:spTgt spid="7"/>
                                        </p:tgtEl>
                                        <p:attrNameLst>
                                          <p:attrName>xshear</p:attrName>
                                        </p:attrNameLst>
                                      </p:cBhvr>
                                      <p:to>
                                        <p:strVal val="-1.0"/>
                                      </p:to>
                                    </p:set>
                                    <p:set>
                                      <p:cBhvr>
                                        <p:cTn id="65" dur="1" fill="hold">
                                          <p:stCondLst>
                                            <p:cond delay="999"/>
                                          </p:stCondLst>
                                        </p:cTn>
                                        <p:tgtEl>
                                          <p:spTgt spid="7"/>
                                        </p:tgtEl>
                                        <p:attrNameLst>
                                          <p:attrName>style.visibility</p:attrName>
                                        </p:attrNameLst>
                                      </p:cBhvr>
                                      <p:to>
                                        <p:strVal val="hidden"/>
                                      </p:to>
                                    </p:set>
                                  </p:childTnLst>
                                </p:cTn>
                              </p:par>
                              <p:par>
                                <p:cTn id="66" presetID="34" presetClass="exit" presetSubtype="0" fill="hold" grpId="1" nodeType="withEffect">
                                  <p:stCondLst>
                                    <p:cond delay="0"/>
                                  </p:stCondLst>
                                  <p:childTnLst>
                                    <p:anim from="(ppt_x)" to="(ppt_x+1)" calcmode="lin" valueType="num">
                                      <p:cBhvr>
                                        <p:cTn id="67" dur="1000">
                                          <p:stCondLst>
                                            <p:cond delay="0"/>
                                          </p:stCondLst>
                                        </p:cTn>
                                        <p:tgtEl>
                                          <p:spTgt spid="8"/>
                                        </p:tgtEl>
                                        <p:attrNameLst>
                                          <p:attrName>ppt_x</p:attrName>
                                        </p:attrNameLst>
                                      </p:cBhvr>
                                    </p:anim>
                                    <p:anim from="0" to="-1.0" calcmode="lin" valueType="num">
                                      <p:cBhvr>
                                        <p:cTn id="68" dur="200" accel="50000">
                                          <p:stCondLst>
                                            <p:cond delay="0"/>
                                          </p:stCondLst>
                                        </p:cTn>
                                        <p:tgtEl>
                                          <p:spTgt spid="8"/>
                                        </p:tgtEl>
                                        <p:attrNameLst>
                                          <p:attrName>xshear</p:attrName>
                                        </p:attrNameLst>
                                      </p:cBhvr>
                                    </p:anim>
                                    <p:set>
                                      <p:cBhvr>
                                        <p:cTn id="69" dur="800">
                                          <p:stCondLst>
                                            <p:cond delay="200"/>
                                          </p:stCondLst>
                                        </p:cTn>
                                        <p:tgtEl>
                                          <p:spTgt spid="8"/>
                                        </p:tgtEl>
                                        <p:attrNameLst>
                                          <p:attrName>xshear</p:attrName>
                                        </p:attrNameLst>
                                      </p:cBhvr>
                                      <p:to>
                                        <p:strVal val="-1.0"/>
                                      </p:to>
                                    </p:set>
                                    <p:set>
                                      <p:cBhvr>
                                        <p:cTn id="70" dur="1" fill="hold">
                                          <p:stCondLst>
                                            <p:cond delay="999"/>
                                          </p:stCondLst>
                                        </p:cTn>
                                        <p:tgtEl>
                                          <p:spTgt spid="8"/>
                                        </p:tgtEl>
                                        <p:attrNameLst>
                                          <p:attrName>style.visibility</p:attrName>
                                        </p:attrNameLst>
                                      </p:cBhvr>
                                      <p:to>
                                        <p:strVal val="hidden"/>
                                      </p:to>
                                    </p:set>
                                  </p:childTnLst>
                                </p:cTn>
                              </p:par>
                              <p:par>
                                <p:cTn id="71" presetID="34" presetClass="exit" presetSubtype="0" fill="hold" grpId="2" nodeType="withEffect">
                                  <p:stCondLst>
                                    <p:cond delay="0"/>
                                  </p:stCondLst>
                                  <p:childTnLst>
                                    <p:anim from="(ppt_x)" to="(ppt_x+1)" calcmode="lin" valueType="num">
                                      <p:cBhvr>
                                        <p:cTn id="72" dur="1000">
                                          <p:stCondLst>
                                            <p:cond delay="0"/>
                                          </p:stCondLst>
                                        </p:cTn>
                                        <p:tgtEl>
                                          <p:spTgt spid="6"/>
                                        </p:tgtEl>
                                        <p:attrNameLst>
                                          <p:attrName>ppt_x</p:attrName>
                                        </p:attrNameLst>
                                      </p:cBhvr>
                                    </p:anim>
                                    <p:anim from="0" to="-1.0" calcmode="lin" valueType="num">
                                      <p:cBhvr>
                                        <p:cTn id="73" dur="200" accel="50000">
                                          <p:stCondLst>
                                            <p:cond delay="0"/>
                                          </p:stCondLst>
                                        </p:cTn>
                                        <p:tgtEl>
                                          <p:spTgt spid="6"/>
                                        </p:tgtEl>
                                        <p:attrNameLst>
                                          <p:attrName>xshear</p:attrName>
                                        </p:attrNameLst>
                                      </p:cBhvr>
                                    </p:anim>
                                    <p:set>
                                      <p:cBhvr>
                                        <p:cTn id="74" dur="800">
                                          <p:stCondLst>
                                            <p:cond delay="200"/>
                                          </p:stCondLst>
                                        </p:cTn>
                                        <p:tgtEl>
                                          <p:spTgt spid="6"/>
                                        </p:tgtEl>
                                        <p:attrNameLst>
                                          <p:attrName>xshear</p:attrName>
                                        </p:attrNameLst>
                                      </p:cBhvr>
                                      <p:to>
                                        <p:strVal val="-1.0"/>
                                      </p:to>
                                    </p:set>
                                    <p:set>
                                      <p:cBhvr>
                                        <p:cTn id="75"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6" grpId="0"/>
      <p:bldP spid="6" grpId="1"/>
      <p:bldP spid="6" grpId="2"/>
      <p:bldP spid="7" grpId="0"/>
      <p:bldP spid="7" grpId="1"/>
      <p:bldP spid="7" grpId="2"/>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685800"/>
            <a:ext cx="5867400" cy="1569660"/>
          </a:xfrm>
          <a:prstGeom prst="rect">
            <a:avLst/>
          </a:prstGeom>
          <a:noFill/>
        </p:spPr>
        <p:txBody>
          <a:bodyPr wrap="square" rtlCol="0">
            <a:spAutoFit/>
          </a:bodyPr>
          <a:lstStyle/>
          <a:p>
            <a:r>
              <a:rPr lang="en-US" sz="3200" dirty="0" smtClean="0">
                <a:latin typeface="+mj-lt"/>
              </a:rPr>
              <a:t>Author: Ezra, Ezekiel, Jeremiah or unnamed prophet</a:t>
            </a:r>
            <a:endParaRPr lang="en-US" sz="3200" dirty="0">
              <a:latin typeface="+mj-lt"/>
            </a:endParaRPr>
          </a:p>
        </p:txBody>
      </p:sp>
      <p:sp>
        <p:nvSpPr>
          <p:cNvPr id="12" name="TextBox 11"/>
          <p:cNvSpPr txBox="1"/>
          <p:nvPr/>
        </p:nvSpPr>
        <p:spPr>
          <a:xfrm>
            <a:off x="685800" y="2182504"/>
            <a:ext cx="5638800" cy="1077218"/>
          </a:xfrm>
          <a:prstGeom prst="rect">
            <a:avLst/>
          </a:prstGeom>
          <a:noFill/>
        </p:spPr>
        <p:txBody>
          <a:bodyPr wrap="square" rtlCol="0">
            <a:spAutoFit/>
          </a:bodyPr>
          <a:lstStyle/>
          <a:p>
            <a:pPr>
              <a:buFont typeface="Arial" pitchFamily="34" charset="0"/>
              <a:buChar char="•"/>
            </a:pPr>
            <a:r>
              <a:rPr lang="en-US" sz="3200" dirty="0" smtClean="0">
                <a:latin typeface="+mj-lt"/>
              </a:rPr>
              <a:t> The </a:t>
            </a:r>
            <a:r>
              <a:rPr lang="en-US" sz="3200" b="1" dirty="0" smtClean="0">
                <a:latin typeface="+mj-lt"/>
              </a:rPr>
              <a:t>B</a:t>
            </a:r>
            <a:r>
              <a:rPr lang="en-US" sz="3200" dirty="0" smtClean="0">
                <a:latin typeface="+mj-lt"/>
              </a:rPr>
              <a:t>ook of the Acts of Solomon (11:41)</a:t>
            </a:r>
            <a:endParaRPr lang="en-US" sz="3200" dirty="0">
              <a:latin typeface="+mj-lt"/>
            </a:endParaRPr>
          </a:p>
        </p:txBody>
      </p:sp>
      <p:sp>
        <p:nvSpPr>
          <p:cNvPr id="5" name="TextBox 4"/>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
        <p:nvSpPr>
          <p:cNvPr id="9" name="TextBox 8"/>
          <p:cNvSpPr txBox="1"/>
          <p:nvPr/>
        </p:nvSpPr>
        <p:spPr>
          <a:xfrm>
            <a:off x="685800" y="3189982"/>
            <a:ext cx="5638800" cy="1077218"/>
          </a:xfrm>
          <a:prstGeom prst="rect">
            <a:avLst/>
          </a:prstGeom>
          <a:noFill/>
        </p:spPr>
        <p:txBody>
          <a:bodyPr wrap="square" rtlCol="0">
            <a:spAutoFit/>
          </a:bodyPr>
          <a:lstStyle/>
          <a:p>
            <a:pPr>
              <a:buFont typeface="Arial" pitchFamily="34" charset="0"/>
              <a:buChar char="•"/>
            </a:pPr>
            <a:r>
              <a:rPr lang="en-US" sz="3200" dirty="0" smtClean="0">
                <a:latin typeface="+mj-lt"/>
              </a:rPr>
              <a:t> The Chronicles of the kings of Israel (14:19)</a:t>
            </a:r>
          </a:p>
        </p:txBody>
      </p:sp>
      <p:sp>
        <p:nvSpPr>
          <p:cNvPr id="10" name="TextBox 9"/>
          <p:cNvSpPr txBox="1"/>
          <p:nvPr/>
        </p:nvSpPr>
        <p:spPr>
          <a:xfrm>
            <a:off x="685800" y="4191000"/>
            <a:ext cx="5638800" cy="1077218"/>
          </a:xfrm>
          <a:prstGeom prst="rect">
            <a:avLst/>
          </a:prstGeom>
          <a:noFill/>
        </p:spPr>
        <p:txBody>
          <a:bodyPr wrap="square" rtlCol="0">
            <a:spAutoFit/>
          </a:bodyPr>
          <a:lstStyle/>
          <a:p>
            <a:pPr>
              <a:buFont typeface="Arial" pitchFamily="34" charset="0"/>
              <a:buChar char="•"/>
            </a:pPr>
            <a:r>
              <a:rPr lang="en-US" sz="3200" dirty="0" smtClean="0">
                <a:latin typeface="+mj-lt"/>
              </a:rPr>
              <a:t> The Chronicles of the kings of Judah (14:29)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from="(-#ppt_w/2)" to="(#ppt_x)" calcmode="lin" valueType="num">
                                      <p:cBhvr>
                                        <p:cTn id="15" dur="600" fill="hold">
                                          <p:stCondLst>
                                            <p:cond delay="0"/>
                                          </p:stCondLst>
                                        </p:cTn>
                                        <p:tgtEl>
                                          <p:spTgt spid="12"/>
                                        </p:tgtEl>
                                        <p:attrNameLst>
                                          <p:attrName>ppt_x</p:attrName>
                                        </p:attrNameLst>
                                      </p:cBhvr>
                                    </p:anim>
                                    <p:anim from="0" to="-1.0" calcmode="lin" valueType="num">
                                      <p:cBhvr>
                                        <p:cTn id="16" dur="200" decel="50000" autoRev="1" fill="hold">
                                          <p:stCondLst>
                                            <p:cond delay="600"/>
                                          </p:stCondLst>
                                        </p:cTn>
                                        <p:tgtEl>
                                          <p:spTgt spid="12"/>
                                        </p:tgtEl>
                                        <p:attrNameLst>
                                          <p:attrName>xshear</p:attrName>
                                        </p:attrNameLst>
                                      </p:cBhvr>
                                    </p:anim>
                                    <p:animScale>
                                      <p:cBhvr>
                                        <p:cTn id="17" dur="200" decel="100000" autoRev="1" fill="hold">
                                          <p:stCondLst>
                                            <p:cond delay="600"/>
                                          </p:stCondLst>
                                        </p:cTn>
                                        <p:tgtEl>
                                          <p:spTgt spid="12"/>
                                        </p:tgtEl>
                                      </p:cBhvr>
                                      <p:from x="100000" y="100000"/>
                                      <p:to x="80000" y="100000"/>
                                    </p:animScale>
                                    <p:anim by="(#ppt_h/3+#ppt_w*0.1)" calcmode="lin" valueType="num">
                                      <p:cBhvr additive="sum">
                                        <p:cTn id="18" dur="200" decel="100000" autoRev="1" fill="hold">
                                          <p:stCondLst>
                                            <p:cond delay="600"/>
                                          </p:stCondLst>
                                        </p:cTn>
                                        <p:tgtEl>
                                          <p:spTgt spid="12"/>
                                        </p:tgtEl>
                                        <p:attrNameLst>
                                          <p:attrName>ppt_x</p:attrName>
                                        </p:attrNameLst>
                                      </p:cBhvr>
                                    </p:anim>
                                  </p:childTnLst>
                                </p:cTn>
                              </p:par>
                            </p:childTnLst>
                          </p:cTn>
                        </p:par>
                        <p:par>
                          <p:cTn id="19" fill="hold">
                            <p:stCondLst>
                              <p:cond delay="1000"/>
                            </p:stCondLst>
                            <p:childTnLst>
                              <p:par>
                                <p:cTn id="20" presetID="34"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from="(-#ppt_w/2)" to="(#ppt_x)" calcmode="lin" valueType="num">
                                      <p:cBhvr>
                                        <p:cTn id="22" dur="600" fill="hold">
                                          <p:stCondLst>
                                            <p:cond delay="0"/>
                                          </p:stCondLst>
                                        </p:cTn>
                                        <p:tgtEl>
                                          <p:spTgt spid="9"/>
                                        </p:tgtEl>
                                        <p:attrNameLst>
                                          <p:attrName>ppt_x</p:attrName>
                                        </p:attrNameLst>
                                      </p:cBhvr>
                                    </p:anim>
                                    <p:anim from="0" to="-1.0" calcmode="lin" valueType="num">
                                      <p:cBhvr>
                                        <p:cTn id="23" dur="200" decel="50000" autoRev="1" fill="hold">
                                          <p:stCondLst>
                                            <p:cond delay="600"/>
                                          </p:stCondLst>
                                        </p:cTn>
                                        <p:tgtEl>
                                          <p:spTgt spid="9"/>
                                        </p:tgtEl>
                                        <p:attrNameLst>
                                          <p:attrName>xshear</p:attrName>
                                        </p:attrNameLst>
                                      </p:cBhvr>
                                    </p:anim>
                                    <p:animScale>
                                      <p:cBhvr>
                                        <p:cTn id="24" dur="200" decel="100000" autoRev="1" fill="hold">
                                          <p:stCondLst>
                                            <p:cond delay="600"/>
                                          </p:stCondLst>
                                        </p:cTn>
                                        <p:tgtEl>
                                          <p:spTgt spid="9"/>
                                        </p:tgtEl>
                                      </p:cBhvr>
                                      <p:from x="100000" y="100000"/>
                                      <p:to x="80000" y="100000"/>
                                    </p:animScale>
                                    <p:anim by="(#ppt_h/3+#ppt_w*0.1)" calcmode="lin" valueType="num">
                                      <p:cBhvr additive="sum">
                                        <p:cTn id="25" dur="200" decel="100000" autoRev="1" fill="hold">
                                          <p:stCondLst>
                                            <p:cond delay="600"/>
                                          </p:stCondLst>
                                        </p:cTn>
                                        <p:tgtEl>
                                          <p:spTgt spid="9"/>
                                        </p:tgtEl>
                                        <p:attrNameLst>
                                          <p:attrName>ppt_x</p:attrName>
                                        </p:attrNameLst>
                                      </p:cBhvr>
                                    </p:anim>
                                  </p:childTnLst>
                                </p:cTn>
                              </p:par>
                            </p:childTnLst>
                          </p:cTn>
                        </p:par>
                        <p:par>
                          <p:cTn id="26" fill="hold">
                            <p:stCondLst>
                              <p:cond delay="2000"/>
                            </p:stCondLst>
                            <p:childTnLst>
                              <p:par>
                                <p:cTn id="27" presetID="34"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from="(-#ppt_w/2)" to="(#ppt_x)" calcmode="lin" valueType="num">
                                      <p:cBhvr>
                                        <p:cTn id="29" dur="600" fill="hold">
                                          <p:stCondLst>
                                            <p:cond delay="0"/>
                                          </p:stCondLst>
                                        </p:cTn>
                                        <p:tgtEl>
                                          <p:spTgt spid="10"/>
                                        </p:tgtEl>
                                        <p:attrNameLst>
                                          <p:attrName>ppt_x</p:attrName>
                                        </p:attrNameLst>
                                      </p:cBhvr>
                                    </p:anim>
                                    <p:anim from="0" to="-1.0" calcmode="lin" valueType="num">
                                      <p:cBhvr>
                                        <p:cTn id="30" dur="200" decel="50000" autoRev="1" fill="hold">
                                          <p:stCondLst>
                                            <p:cond delay="600"/>
                                          </p:stCondLst>
                                        </p:cTn>
                                        <p:tgtEl>
                                          <p:spTgt spid="10"/>
                                        </p:tgtEl>
                                        <p:attrNameLst>
                                          <p:attrName>xshear</p:attrName>
                                        </p:attrNameLst>
                                      </p:cBhvr>
                                    </p:anim>
                                    <p:animScale>
                                      <p:cBhvr>
                                        <p:cTn id="31" dur="200" decel="100000" autoRev="1" fill="hold">
                                          <p:stCondLst>
                                            <p:cond delay="600"/>
                                          </p:stCondLst>
                                        </p:cTn>
                                        <p:tgtEl>
                                          <p:spTgt spid="10"/>
                                        </p:tgtEl>
                                      </p:cBhvr>
                                      <p:from x="100000" y="100000"/>
                                      <p:to x="80000" y="100000"/>
                                    </p:animScale>
                                    <p:anim by="(#ppt_h/3+#ppt_w*0.1)" calcmode="lin" valueType="num">
                                      <p:cBhvr additive="sum">
                                        <p:cTn id="32" dur="200" decel="100000" autoRev="1" fill="hold">
                                          <p:stCondLst>
                                            <p:cond delay="600"/>
                                          </p:stCondLst>
                                        </p:cTn>
                                        <p:tgtEl>
                                          <p:spTgt spid="10"/>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xit" presetSubtype="0" fill="hold" grpId="1" nodeType="clickEffect">
                                  <p:stCondLst>
                                    <p:cond delay="0"/>
                                  </p:stCondLst>
                                  <p:childTnLst>
                                    <p:anim from="(ppt_x)" to="(ppt_x+1)" calcmode="lin" valueType="num">
                                      <p:cBhvr>
                                        <p:cTn id="36" dur="1000">
                                          <p:stCondLst>
                                            <p:cond delay="0"/>
                                          </p:stCondLst>
                                        </p:cTn>
                                        <p:tgtEl>
                                          <p:spTgt spid="11"/>
                                        </p:tgtEl>
                                        <p:attrNameLst>
                                          <p:attrName>ppt_x</p:attrName>
                                        </p:attrNameLst>
                                      </p:cBhvr>
                                    </p:anim>
                                    <p:anim from="0" to="-1.0" calcmode="lin" valueType="num">
                                      <p:cBhvr>
                                        <p:cTn id="37" dur="200" accel="50000">
                                          <p:stCondLst>
                                            <p:cond delay="0"/>
                                          </p:stCondLst>
                                        </p:cTn>
                                        <p:tgtEl>
                                          <p:spTgt spid="11"/>
                                        </p:tgtEl>
                                        <p:attrNameLst>
                                          <p:attrName>xshear</p:attrName>
                                        </p:attrNameLst>
                                      </p:cBhvr>
                                    </p:anim>
                                    <p:set>
                                      <p:cBhvr>
                                        <p:cTn id="38" dur="800">
                                          <p:stCondLst>
                                            <p:cond delay="200"/>
                                          </p:stCondLst>
                                        </p:cTn>
                                        <p:tgtEl>
                                          <p:spTgt spid="11"/>
                                        </p:tgtEl>
                                        <p:attrNameLst>
                                          <p:attrName>xshear</p:attrName>
                                        </p:attrNameLst>
                                      </p:cBhvr>
                                      <p:to>
                                        <p:strVal val="-1.0"/>
                                      </p:to>
                                    </p:set>
                                    <p:set>
                                      <p:cBhvr>
                                        <p:cTn id="39" dur="1" fill="hold">
                                          <p:stCondLst>
                                            <p:cond delay="999"/>
                                          </p:stCondLst>
                                        </p:cTn>
                                        <p:tgtEl>
                                          <p:spTgt spid="11"/>
                                        </p:tgtEl>
                                        <p:attrNameLst>
                                          <p:attrName>style.visibility</p:attrName>
                                        </p:attrNameLst>
                                      </p:cBhvr>
                                      <p:to>
                                        <p:strVal val="hidden"/>
                                      </p:to>
                                    </p:set>
                                  </p:childTnLst>
                                </p:cTn>
                              </p:par>
                              <p:par>
                                <p:cTn id="40" presetID="34" presetClass="exit" presetSubtype="0" fill="hold" grpId="1" nodeType="withEffect">
                                  <p:stCondLst>
                                    <p:cond delay="0"/>
                                  </p:stCondLst>
                                  <p:childTnLst>
                                    <p:anim from="(ppt_x)" to="(ppt_x+1)" calcmode="lin" valueType="num">
                                      <p:cBhvr>
                                        <p:cTn id="41" dur="1000">
                                          <p:stCondLst>
                                            <p:cond delay="0"/>
                                          </p:stCondLst>
                                        </p:cTn>
                                        <p:tgtEl>
                                          <p:spTgt spid="12"/>
                                        </p:tgtEl>
                                        <p:attrNameLst>
                                          <p:attrName>ppt_x</p:attrName>
                                        </p:attrNameLst>
                                      </p:cBhvr>
                                    </p:anim>
                                    <p:anim from="0" to="-1.0" calcmode="lin" valueType="num">
                                      <p:cBhvr>
                                        <p:cTn id="42" dur="200" accel="50000">
                                          <p:stCondLst>
                                            <p:cond delay="0"/>
                                          </p:stCondLst>
                                        </p:cTn>
                                        <p:tgtEl>
                                          <p:spTgt spid="12"/>
                                        </p:tgtEl>
                                        <p:attrNameLst>
                                          <p:attrName>xshear</p:attrName>
                                        </p:attrNameLst>
                                      </p:cBhvr>
                                    </p:anim>
                                    <p:set>
                                      <p:cBhvr>
                                        <p:cTn id="43" dur="800">
                                          <p:stCondLst>
                                            <p:cond delay="200"/>
                                          </p:stCondLst>
                                        </p:cTn>
                                        <p:tgtEl>
                                          <p:spTgt spid="12"/>
                                        </p:tgtEl>
                                        <p:attrNameLst>
                                          <p:attrName>xshear</p:attrName>
                                        </p:attrNameLst>
                                      </p:cBhvr>
                                      <p:to>
                                        <p:strVal val="-1.0"/>
                                      </p:to>
                                    </p:set>
                                    <p:set>
                                      <p:cBhvr>
                                        <p:cTn id="44" dur="1" fill="hold">
                                          <p:stCondLst>
                                            <p:cond delay="999"/>
                                          </p:stCondLst>
                                        </p:cTn>
                                        <p:tgtEl>
                                          <p:spTgt spid="12"/>
                                        </p:tgtEl>
                                        <p:attrNameLst>
                                          <p:attrName>style.visibility</p:attrName>
                                        </p:attrNameLst>
                                      </p:cBhvr>
                                      <p:to>
                                        <p:strVal val="hidden"/>
                                      </p:to>
                                    </p:set>
                                  </p:childTnLst>
                                </p:cTn>
                              </p:par>
                              <p:par>
                                <p:cTn id="45" presetID="34" presetClass="exit" presetSubtype="0" fill="hold" grpId="1" nodeType="withEffect">
                                  <p:stCondLst>
                                    <p:cond delay="0"/>
                                  </p:stCondLst>
                                  <p:childTnLst>
                                    <p:anim from="(ppt_x)" to="(ppt_x+1)" calcmode="lin" valueType="num">
                                      <p:cBhvr>
                                        <p:cTn id="46" dur="1000">
                                          <p:stCondLst>
                                            <p:cond delay="0"/>
                                          </p:stCondLst>
                                        </p:cTn>
                                        <p:tgtEl>
                                          <p:spTgt spid="9"/>
                                        </p:tgtEl>
                                        <p:attrNameLst>
                                          <p:attrName>ppt_x</p:attrName>
                                        </p:attrNameLst>
                                      </p:cBhvr>
                                    </p:anim>
                                    <p:anim from="0" to="-1.0" calcmode="lin" valueType="num">
                                      <p:cBhvr>
                                        <p:cTn id="47" dur="200" accel="50000">
                                          <p:stCondLst>
                                            <p:cond delay="0"/>
                                          </p:stCondLst>
                                        </p:cTn>
                                        <p:tgtEl>
                                          <p:spTgt spid="9"/>
                                        </p:tgtEl>
                                        <p:attrNameLst>
                                          <p:attrName>xshear</p:attrName>
                                        </p:attrNameLst>
                                      </p:cBhvr>
                                    </p:anim>
                                    <p:set>
                                      <p:cBhvr>
                                        <p:cTn id="48" dur="800">
                                          <p:stCondLst>
                                            <p:cond delay="200"/>
                                          </p:stCondLst>
                                        </p:cTn>
                                        <p:tgtEl>
                                          <p:spTgt spid="9"/>
                                        </p:tgtEl>
                                        <p:attrNameLst>
                                          <p:attrName>xshear</p:attrName>
                                        </p:attrNameLst>
                                      </p:cBhvr>
                                      <p:to>
                                        <p:strVal val="-1.0"/>
                                      </p:to>
                                    </p:set>
                                    <p:set>
                                      <p:cBhvr>
                                        <p:cTn id="49" dur="1" fill="hold">
                                          <p:stCondLst>
                                            <p:cond delay="999"/>
                                          </p:stCondLst>
                                        </p:cTn>
                                        <p:tgtEl>
                                          <p:spTgt spid="9"/>
                                        </p:tgtEl>
                                        <p:attrNameLst>
                                          <p:attrName>style.visibility</p:attrName>
                                        </p:attrNameLst>
                                      </p:cBhvr>
                                      <p:to>
                                        <p:strVal val="hidden"/>
                                      </p:to>
                                    </p:set>
                                  </p:childTnLst>
                                </p:cTn>
                              </p:par>
                              <p:par>
                                <p:cTn id="50" presetID="34" presetClass="exit" presetSubtype="0" fill="hold" grpId="1" nodeType="withEffect">
                                  <p:stCondLst>
                                    <p:cond delay="0"/>
                                  </p:stCondLst>
                                  <p:childTnLst>
                                    <p:anim from="(ppt_x)" to="(ppt_x+1)" calcmode="lin" valueType="num">
                                      <p:cBhvr>
                                        <p:cTn id="51" dur="1000">
                                          <p:stCondLst>
                                            <p:cond delay="0"/>
                                          </p:stCondLst>
                                        </p:cTn>
                                        <p:tgtEl>
                                          <p:spTgt spid="10"/>
                                        </p:tgtEl>
                                        <p:attrNameLst>
                                          <p:attrName>ppt_x</p:attrName>
                                        </p:attrNameLst>
                                      </p:cBhvr>
                                    </p:anim>
                                    <p:anim from="0" to="-1.0" calcmode="lin" valueType="num">
                                      <p:cBhvr>
                                        <p:cTn id="52" dur="200" accel="50000">
                                          <p:stCondLst>
                                            <p:cond delay="0"/>
                                          </p:stCondLst>
                                        </p:cTn>
                                        <p:tgtEl>
                                          <p:spTgt spid="10"/>
                                        </p:tgtEl>
                                        <p:attrNameLst>
                                          <p:attrName>xshear</p:attrName>
                                        </p:attrNameLst>
                                      </p:cBhvr>
                                    </p:anim>
                                    <p:set>
                                      <p:cBhvr>
                                        <p:cTn id="53" dur="800">
                                          <p:stCondLst>
                                            <p:cond delay="200"/>
                                          </p:stCondLst>
                                        </p:cTn>
                                        <p:tgtEl>
                                          <p:spTgt spid="10"/>
                                        </p:tgtEl>
                                        <p:attrNameLst>
                                          <p:attrName>xshear</p:attrName>
                                        </p:attrNameLst>
                                      </p:cBhvr>
                                      <p:to>
                                        <p:strVal val="-1.0"/>
                                      </p:to>
                                    </p:set>
                                    <p:set>
                                      <p:cBhvr>
                                        <p:cTn id="54"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9" grpId="0"/>
      <p:bldP spid="9"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685800"/>
            <a:ext cx="5867400" cy="1077218"/>
          </a:xfrm>
          <a:prstGeom prst="rect">
            <a:avLst/>
          </a:prstGeom>
          <a:noFill/>
        </p:spPr>
        <p:txBody>
          <a:bodyPr wrap="square" rtlCol="0">
            <a:spAutoFit/>
          </a:bodyPr>
          <a:lstStyle/>
          <a:p>
            <a:r>
              <a:rPr lang="en-US" sz="3200" dirty="0" smtClean="0">
                <a:latin typeface="+mj-lt"/>
              </a:rPr>
              <a:t>Introduction formula in Kings</a:t>
            </a:r>
            <a:endParaRPr lang="en-US" sz="3200" dirty="0">
              <a:solidFill>
                <a:schemeClr val="bg1"/>
              </a:solidFill>
              <a:latin typeface="+mj-lt"/>
            </a:endParaRPr>
          </a:p>
        </p:txBody>
      </p:sp>
      <p:sp>
        <p:nvSpPr>
          <p:cNvPr id="12" name="TextBox 11"/>
          <p:cNvSpPr txBox="1"/>
          <p:nvPr/>
        </p:nvSpPr>
        <p:spPr>
          <a:xfrm>
            <a:off x="685800" y="1705955"/>
            <a:ext cx="5638800" cy="1077218"/>
          </a:xfrm>
          <a:prstGeom prst="rect">
            <a:avLst/>
          </a:prstGeom>
          <a:noFill/>
        </p:spPr>
        <p:txBody>
          <a:bodyPr wrap="square" rtlCol="0">
            <a:spAutoFit/>
          </a:bodyPr>
          <a:lstStyle/>
          <a:p>
            <a:pPr>
              <a:buFont typeface="Arial" pitchFamily="34" charset="0"/>
              <a:buChar char="•"/>
            </a:pPr>
            <a:r>
              <a:rPr lang="en-US" sz="3200" dirty="0" smtClean="0">
                <a:latin typeface="+mj-lt"/>
              </a:rPr>
              <a:t> Name and relationship to predecessor</a:t>
            </a:r>
            <a:endParaRPr lang="en-US" sz="3200" dirty="0">
              <a:latin typeface="+mj-lt"/>
            </a:endParaRPr>
          </a:p>
        </p:txBody>
      </p:sp>
      <p:sp>
        <p:nvSpPr>
          <p:cNvPr id="5" name="TextBox 4"/>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
        <p:nvSpPr>
          <p:cNvPr id="6" name="TextBox 5"/>
          <p:cNvSpPr txBox="1"/>
          <p:nvPr/>
        </p:nvSpPr>
        <p:spPr>
          <a:xfrm>
            <a:off x="685800" y="2696555"/>
            <a:ext cx="5638800" cy="584775"/>
          </a:xfrm>
          <a:prstGeom prst="rect">
            <a:avLst/>
          </a:prstGeom>
          <a:noFill/>
        </p:spPr>
        <p:txBody>
          <a:bodyPr wrap="square" rtlCol="0">
            <a:spAutoFit/>
          </a:bodyPr>
          <a:lstStyle/>
          <a:p>
            <a:pPr>
              <a:buFont typeface="Arial" pitchFamily="34" charset="0"/>
              <a:buChar char="•"/>
            </a:pPr>
            <a:r>
              <a:rPr lang="en-US" sz="3200" dirty="0" smtClean="0">
                <a:latin typeface="+mj-lt"/>
              </a:rPr>
              <a:t> Date of accession</a:t>
            </a:r>
          </a:p>
        </p:txBody>
      </p:sp>
      <p:sp>
        <p:nvSpPr>
          <p:cNvPr id="7" name="TextBox 6"/>
          <p:cNvSpPr txBox="1"/>
          <p:nvPr/>
        </p:nvSpPr>
        <p:spPr>
          <a:xfrm>
            <a:off x="685800" y="3181051"/>
            <a:ext cx="5638800" cy="584775"/>
          </a:xfrm>
          <a:prstGeom prst="rect">
            <a:avLst/>
          </a:prstGeom>
          <a:noFill/>
        </p:spPr>
        <p:txBody>
          <a:bodyPr wrap="square" rtlCol="0">
            <a:spAutoFit/>
          </a:bodyPr>
          <a:lstStyle/>
          <a:p>
            <a:pPr>
              <a:buFont typeface="Arial" pitchFamily="34" charset="0"/>
              <a:buChar char="•"/>
            </a:pPr>
            <a:r>
              <a:rPr lang="en-US" sz="3200" dirty="0" smtClean="0">
                <a:latin typeface="+mj-lt"/>
              </a:rPr>
              <a:t> Length of reign</a:t>
            </a:r>
          </a:p>
        </p:txBody>
      </p:sp>
      <p:sp>
        <p:nvSpPr>
          <p:cNvPr id="8" name="TextBox 7"/>
          <p:cNvSpPr txBox="1"/>
          <p:nvPr/>
        </p:nvSpPr>
        <p:spPr>
          <a:xfrm>
            <a:off x="685800" y="3714451"/>
            <a:ext cx="5638800" cy="584775"/>
          </a:xfrm>
          <a:prstGeom prst="rect">
            <a:avLst/>
          </a:prstGeom>
          <a:noFill/>
        </p:spPr>
        <p:txBody>
          <a:bodyPr wrap="square" rtlCol="0">
            <a:spAutoFit/>
          </a:bodyPr>
          <a:lstStyle/>
          <a:p>
            <a:pPr>
              <a:buFont typeface="Arial" pitchFamily="34" charset="0"/>
              <a:buChar char="•"/>
            </a:pPr>
            <a:r>
              <a:rPr lang="en-US" sz="3200" dirty="0" smtClean="0">
                <a:latin typeface="+mj-lt"/>
              </a:rPr>
              <a:t> Place of reign</a:t>
            </a:r>
          </a:p>
        </p:txBody>
      </p:sp>
      <p:sp>
        <p:nvSpPr>
          <p:cNvPr id="9" name="TextBox 8"/>
          <p:cNvSpPr txBox="1"/>
          <p:nvPr/>
        </p:nvSpPr>
        <p:spPr>
          <a:xfrm>
            <a:off x="685800" y="4272676"/>
            <a:ext cx="5638800" cy="1077218"/>
          </a:xfrm>
          <a:prstGeom prst="rect">
            <a:avLst/>
          </a:prstGeom>
          <a:noFill/>
        </p:spPr>
        <p:txBody>
          <a:bodyPr wrap="square" rtlCol="0">
            <a:spAutoFit/>
          </a:bodyPr>
          <a:lstStyle/>
          <a:p>
            <a:pPr>
              <a:buFont typeface="Arial" pitchFamily="34" charset="0"/>
              <a:buChar char="•"/>
            </a:pPr>
            <a:r>
              <a:rPr lang="en-US" sz="3200" dirty="0" smtClean="0">
                <a:latin typeface="+mj-lt"/>
              </a:rPr>
              <a:t> Mother’s name (Judah only)</a:t>
            </a:r>
          </a:p>
        </p:txBody>
      </p:sp>
      <p:sp>
        <p:nvSpPr>
          <p:cNvPr id="10" name="TextBox 9"/>
          <p:cNvSpPr txBox="1"/>
          <p:nvPr/>
        </p:nvSpPr>
        <p:spPr>
          <a:xfrm>
            <a:off x="685800" y="5309921"/>
            <a:ext cx="5638800" cy="584775"/>
          </a:xfrm>
          <a:prstGeom prst="rect">
            <a:avLst/>
          </a:prstGeom>
          <a:noFill/>
        </p:spPr>
        <p:txBody>
          <a:bodyPr wrap="square" rtlCol="0">
            <a:spAutoFit/>
          </a:bodyPr>
          <a:lstStyle/>
          <a:p>
            <a:pPr>
              <a:buFont typeface="Arial" pitchFamily="34" charset="0"/>
              <a:buChar char="•"/>
            </a:pPr>
            <a:r>
              <a:rPr lang="en-US" sz="3200" dirty="0" smtClean="0">
                <a:latin typeface="+mj-lt"/>
              </a:rPr>
              <a:t> Spiritual report card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from="(-#ppt_w/2)" to="(#ppt_x)" calcmode="lin" valueType="num">
                                      <p:cBhvr>
                                        <p:cTn id="15" dur="600" fill="hold">
                                          <p:stCondLst>
                                            <p:cond delay="0"/>
                                          </p:stCondLst>
                                        </p:cTn>
                                        <p:tgtEl>
                                          <p:spTgt spid="12"/>
                                        </p:tgtEl>
                                        <p:attrNameLst>
                                          <p:attrName>ppt_x</p:attrName>
                                        </p:attrNameLst>
                                      </p:cBhvr>
                                    </p:anim>
                                    <p:anim from="0" to="-1.0" calcmode="lin" valueType="num">
                                      <p:cBhvr>
                                        <p:cTn id="16" dur="200" decel="50000" autoRev="1" fill="hold">
                                          <p:stCondLst>
                                            <p:cond delay="600"/>
                                          </p:stCondLst>
                                        </p:cTn>
                                        <p:tgtEl>
                                          <p:spTgt spid="12"/>
                                        </p:tgtEl>
                                        <p:attrNameLst>
                                          <p:attrName>xshear</p:attrName>
                                        </p:attrNameLst>
                                      </p:cBhvr>
                                    </p:anim>
                                    <p:animScale>
                                      <p:cBhvr>
                                        <p:cTn id="17" dur="200" decel="100000" autoRev="1" fill="hold">
                                          <p:stCondLst>
                                            <p:cond delay="600"/>
                                          </p:stCondLst>
                                        </p:cTn>
                                        <p:tgtEl>
                                          <p:spTgt spid="12"/>
                                        </p:tgtEl>
                                      </p:cBhvr>
                                      <p:from x="100000" y="100000"/>
                                      <p:to x="80000" y="100000"/>
                                    </p:animScale>
                                    <p:anim by="(#ppt_h/3+#ppt_w*0.1)" calcmode="lin" valueType="num">
                                      <p:cBhvr additive="sum">
                                        <p:cTn id="18" dur="200" decel="100000" autoRev="1" fill="hold">
                                          <p:stCondLst>
                                            <p:cond delay="600"/>
                                          </p:stCondLst>
                                        </p:cTn>
                                        <p:tgtEl>
                                          <p:spTgt spid="12"/>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from="(-#ppt_w/2)" to="(#ppt_x)" calcmode="lin" valueType="num">
                                      <p:cBhvr>
                                        <p:cTn id="23" dur="600" fill="hold">
                                          <p:stCondLst>
                                            <p:cond delay="0"/>
                                          </p:stCondLst>
                                        </p:cTn>
                                        <p:tgtEl>
                                          <p:spTgt spid="6"/>
                                        </p:tgtEl>
                                        <p:attrNameLst>
                                          <p:attrName>ppt_x</p:attrName>
                                        </p:attrNameLst>
                                      </p:cBhvr>
                                    </p:anim>
                                    <p:anim from="0" to="-1.0" calcmode="lin" valueType="num">
                                      <p:cBhvr>
                                        <p:cTn id="24" dur="200" decel="50000" autoRev="1" fill="hold">
                                          <p:stCondLst>
                                            <p:cond delay="600"/>
                                          </p:stCondLst>
                                        </p:cTn>
                                        <p:tgtEl>
                                          <p:spTgt spid="6"/>
                                        </p:tgtEl>
                                        <p:attrNameLst>
                                          <p:attrName>xshear</p:attrName>
                                        </p:attrNameLst>
                                      </p:cBhvr>
                                    </p:anim>
                                    <p:animScale>
                                      <p:cBhvr>
                                        <p:cTn id="25" dur="200" decel="100000" autoRev="1" fill="hold">
                                          <p:stCondLst>
                                            <p:cond delay="600"/>
                                          </p:stCondLst>
                                        </p:cTn>
                                        <p:tgtEl>
                                          <p:spTgt spid="6"/>
                                        </p:tgtEl>
                                      </p:cBhvr>
                                      <p:from x="100000" y="100000"/>
                                      <p:to x="80000" y="100000"/>
                                    </p:animScale>
                                    <p:anim by="(#ppt_h/3+#ppt_w*0.1)" calcmode="lin" valueType="num">
                                      <p:cBhvr additive="sum">
                                        <p:cTn id="26" dur="200" decel="100000" autoRev="1" fill="hold">
                                          <p:stCondLst>
                                            <p:cond delay="600"/>
                                          </p:stCondLst>
                                        </p:cTn>
                                        <p:tgtEl>
                                          <p:spTgt spid="6"/>
                                        </p:tgtEl>
                                        <p:attrNameLst>
                                          <p:attrName>ppt_x</p:attrName>
                                        </p:attrNameLst>
                                      </p:cBhvr>
                                    </p:anim>
                                  </p:childTnLst>
                                </p:cTn>
                              </p:par>
                              <p:par>
                                <p:cTn id="27" presetID="9" presetClass="emph" presetSubtype="0" grpId="2" nodeType="withEffect">
                                  <p:stCondLst>
                                    <p:cond delay="0"/>
                                  </p:stCondLst>
                                  <p:childTnLst>
                                    <p:set>
                                      <p:cBhvr rctx="PPT">
                                        <p:cTn id="28" dur="indefinite"/>
                                        <p:tgtEl>
                                          <p:spTgt spid="12"/>
                                        </p:tgtEl>
                                        <p:attrNameLst>
                                          <p:attrName>style.opacity</p:attrName>
                                        </p:attrNameLst>
                                      </p:cBhvr>
                                      <p:to>
                                        <p:strVal val="0.5"/>
                                      </p:to>
                                    </p:set>
                                    <p:animEffect filter="image" prLst="opacity: 0.5">
                                      <p:cBhvr rctx="IE">
                                        <p:cTn id="29" dur="indefinite"/>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from="(-#ppt_w/2)" to="(#ppt_x)" calcmode="lin" valueType="num">
                                      <p:cBhvr>
                                        <p:cTn id="34" dur="600" fill="hold">
                                          <p:stCondLst>
                                            <p:cond delay="0"/>
                                          </p:stCondLst>
                                        </p:cTn>
                                        <p:tgtEl>
                                          <p:spTgt spid="7"/>
                                        </p:tgtEl>
                                        <p:attrNameLst>
                                          <p:attrName>ppt_x</p:attrName>
                                        </p:attrNameLst>
                                      </p:cBhvr>
                                    </p:anim>
                                    <p:anim from="0" to="-1.0" calcmode="lin" valueType="num">
                                      <p:cBhvr>
                                        <p:cTn id="35" dur="200" decel="50000" autoRev="1" fill="hold">
                                          <p:stCondLst>
                                            <p:cond delay="600"/>
                                          </p:stCondLst>
                                        </p:cTn>
                                        <p:tgtEl>
                                          <p:spTgt spid="7"/>
                                        </p:tgtEl>
                                        <p:attrNameLst>
                                          <p:attrName>xshear</p:attrName>
                                        </p:attrNameLst>
                                      </p:cBhvr>
                                    </p:anim>
                                    <p:animScale>
                                      <p:cBhvr>
                                        <p:cTn id="36" dur="200" decel="100000" autoRev="1" fill="hold">
                                          <p:stCondLst>
                                            <p:cond delay="600"/>
                                          </p:stCondLst>
                                        </p:cTn>
                                        <p:tgtEl>
                                          <p:spTgt spid="7"/>
                                        </p:tgtEl>
                                      </p:cBhvr>
                                      <p:from x="100000" y="100000"/>
                                      <p:to x="80000" y="100000"/>
                                    </p:animScale>
                                    <p:anim by="(#ppt_h/3+#ppt_w*0.1)" calcmode="lin" valueType="num">
                                      <p:cBhvr additive="sum">
                                        <p:cTn id="37" dur="200" decel="100000" autoRev="1" fill="hold">
                                          <p:stCondLst>
                                            <p:cond delay="600"/>
                                          </p:stCondLst>
                                        </p:cTn>
                                        <p:tgtEl>
                                          <p:spTgt spid="7"/>
                                        </p:tgtEl>
                                        <p:attrNameLst>
                                          <p:attrName>ppt_x</p:attrName>
                                        </p:attrNameLst>
                                      </p:cBhvr>
                                    </p:anim>
                                  </p:childTnLst>
                                </p:cTn>
                              </p:par>
                              <p:par>
                                <p:cTn id="38" presetID="9" presetClass="emph" presetSubtype="0" grpId="1" nodeType="withEffect">
                                  <p:stCondLst>
                                    <p:cond delay="0"/>
                                  </p:stCondLst>
                                  <p:childTnLst>
                                    <p:set>
                                      <p:cBhvr rctx="PPT">
                                        <p:cTn id="39" dur="indefinite"/>
                                        <p:tgtEl>
                                          <p:spTgt spid="6"/>
                                        </p:tgtEl>
                                        <p:attrNameLst>
                                          <p:attrName>style.opacity</p:attrName>
                                        </p:attrNameLst>
                                      </p:cBhvr>
                                      <p:to>
                                        <p:strVal val="0.5"/>
                                      </p:to>
                                    </p:set>
                                    <p:animEffect filter="image" prLst="opacity: 0.5">
                                      <p:cBhvr rctx="IE">
                                        <p:cTn id="40" dur="indefinite"/>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from="(-#ppt_w/2)" to="(#ppt_x)" calcmode="lin" valueType="num">
                                      <p:cBhvr>
                                        <p:cTn id="45" dur="600" fill="hold">
                                          <p:stCondLst>
                                            <p:cond delay="0"/>
                                          </p:stCondLst>
                                        </p:cTn>
                                        <p:tgtEl>
                                          <p:spTgt spid="8"/>
                                        </p:tgtEl>
                                        <p:attrNameLst>
                                          <p:attrName>ppt_x</p:attrName>
                                        </p:attrNameLst>
                                      </p:cBhvr>
                                    </p:anim>
                                    <p:anim from="0" to="-1.0" calcmode="lin" valueType="num">
                                      <p:cBhvr>
                                        <p:cTn id="46" dur="200" decel="50000" autoRev="1" fill="hold">
                                          <p:stCondLst>
                                            <p:cond delay="600"/>
                                          </p:stCondLst>
                                        </p:cTn>
                                        <p:tgtEl>
                                          <p:spTgt spid="8"/>
                                        </p:tgtEl>
                                        <p:attrNameLst>
                                          <p:attrName>xshear</p:attrName>
                                        </p:attrNameLst>
                                      </p:cBhvr>
                                    </p:anim>
                                    <p:animScale>
                                      <p:cBhvr>
                                        <p:cTn id="47" dur="200" decel="100000" autoRev="1" fill="hold">
                                          <p:stCondLst>
                                            <p:cond delay="600"/>
                                          </p:stCondLst>
                                        </p:cTn>
                                        <p:tgtEl>
                                          <p:spTgt spid="8"/>
                                        </p:tgtEl>
                                      </p:cBhvr>
                                      <p:from x="100000" y="100000"/>
                                      <p:to x="80000" y="100000"/>
                                    </p:animScale>
                                    <p:anim by="(#ppt_h/3+#ppt_w*0.1)" calcmode="lin" valueType="num">
                                      <p:cBhvr additive="sum">
                                        <p:cTn id="48" dur="200" decel="100000" autoRev="1" fill="hold">
                                          <p:stCondLst>
                                            <p:cond delay="600"/>
                                          </p:stCondLst>
                                        </p:cTn>
                                        <p:tgtEl>
                                          <p:spTgt spid="8"/>
                                        </p:tgtEl>
                                        <p:attrNameLst>
                                          <p:attrName>ppt_x</p:attrName>
                                        </p:attrNameLst>
                                      </p:cBhvr>
                                    </p:anim>
                                  </p:childTnLst>
                                </p:cTn>
                              </p:par>
                              <p:par>
                                <p:cTn id="49" presetID="9" presetClass="emph" presetSubtype="0" grpId="1" nodeType="withEffect">
                                  <p:stCondLst>
                                    <p:cond delay="0"/>
                                  </p:stCondLst>
                                  <p:childTnLst>
                                    <p:set>
                                      <p:cBhvr rctx="PPT">
                                        <p:cTn id="50" dur="indefinite"/>
                                        <p:tgtEl>
                                          <p:spTgt spid="7"/>
                                        </p:tgtEl>
                                        <p:attrNameLst>
                                          <p:attrName>style.opacity</p:attrName>
                                        </p:attrNameLst>
                                      </p:cBhvr>
                                      <p:to>
                                        <p:strVal val="0.5"/>
                                      </p:to>
                                    </p:set>
                                    <p:animEffect filter="image" prLst="opacity: 0.5">
                                      <p:cBhvr rctx="IE">
                                        <p:cTn id="51" dur="indefinite"/>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from="(-#ppt_w/2)" to="(#ppt_x)" calcmode="lin" valueType="num">
                                      <p:cBhvr>
                                        <p:cTn id="56" dur="600" fill="hold">
                                          <p:stCondLst>
                                            <p:cond delay="0"/>
                                          </p:stCondLst>
                                        </p:cTn>
                                        <p:tgtEl>
                                          <p:spTgt spid="9"/>
                                        </p:tgtEl>
                                        <p:attrNameLst>
                                          <p:attrName>ppt_x</p:attrName>
                                        </p:attrNameLst>
                                      </p:cBhvr>
                                    </p:anim>
                                    <p:anim from="0" to="-1.0" calcmode="lin" valueType="num">
                                      <p:cBhvr>
                                        <p:cTn id="57" dur="200" decel="50000" autoRev="1" fill="hold">
                                          <p:stCondLst>
                                            <p:cond delay="600"/>
                                          </p:stCondLst>
                                        </p:cTn>
                                        <p:tgtEl>
                                          <p:spTgt spid="9"/>
                                        </p:tgtEl>
                                        <p:attrNameLst>
                                          <p:attrName>xshear</p:attrName>
                                        </p:attrNameLst>
                                      </p:cBhvr>
                                    </p:anim>
                                    <p:animScale>
                                      <p:cBhvr>
                                        <p:cTn id="58" dur="200" decel="100000" autoRev="1" fill="hold">
                                          <p:stCondLst>
                                            <p:cond delay="600"/>
                                          </p:stCondLst>
                                        </p:cTn>
                                        <p:tgtEl>
                                          <p:spTgt spid="9"/>
                                        </p:tgtEl>
                                      </p:cBhvr>
                                      <p:from x="100000" y="100000"/>
                                      <p:to x="80000" y="100000"/>
                                    </p:animScale>
                                    <p:anim by="(#ppt_h/3+#ppt_w*0.1)" calcmode="lin" valueType="num">
                                      <p:cBhvr additive="sum">
                                        <p:cTn id="59" dur="200" decel="100000" autoRev="1" fill="hold">
                                          <p:stCondLst>
                                            <p:cond delay="600"/>
                                          </p:stCondLst>
                                        </p:cTn>
                                        <p:tgtEl>
                                          <p:spTgt spid="9"/>
                                        </p:tgtEl>
                                        <p:attrNameLst>
                                          <p:attrName>ppt_x</p:attrName>
                                        </p:attrNameLst>
                                      </p:cBhvr>
                                    </p:anim>
                                  </p:childTnLst>
                                </p:cTn>
                              </p:par>
                              <p:par>
                                <p:cTn id="60" presetID="9" presetClass="emph" presetSubtype="0" grpId="2" nodeType="withEffect">
                                  <p:stCondLst>
                                    <p:cond delay="0"/>
                                  </p:stCondLst>
                                  <p:childTnLst>
                                    <p:set>
                                      <p:cBhvr rctx="PPT">
                                        <p:cTn id="61" dur="indefinite"/>
                                        <p:tgtEl>
                                          <p:spTgt spid="8"/>
                                        </p:tgtEl>
                                        <p:attrNameLst>
                                          <p:attrName>style.opacity</p:attrName>
                                        </p:attrNameLst>
                                      </p:cBhvr>
                                      <p:to>
                                        <p:strVal val="0.5"/>
                                      </p:to>
                                    </p:set>
                                    <p:animEffect filter="image" prLst="opacity: 0.5">
                                      <p:cBhvr rctx="IE">
                                        <p:cTn id="62" dur="indefinite"/>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from="(-#ppt_w/2)" to="(#ppt_x)" calcmode="lin" valueType="num">
                                      <p:cBhvr>
                                        <p:cTn id="67" dur="600" fill="hold">
                                          <p:stCondLst>
                                            <p:cond delay="0"/>
                                          </p:stCondLst>
                                        </p:cTn>
                                        <p:tgtEl>
                                          <p:spTgt spid="10"/>
                                        </p:tgtEl>
                                        <p:attrNameLst>
                                          <p:attrName>ppt_x</p:attrName>
                                        </p:attrNameLst>
                                      </p:cBhvr>
                                    </p:anim>
                                    <p:anim from="0" to="-1.0" calcmode="lin" valueType="num">
                                      <p:cBhvr>
                                        <p:cTn id="68" dur="200" decel="50000" autoRev="1" fill="hold">
                                          <p:stCondLst>
                                            <p:cond delay="600"/>
                                          </p:stCondLst>
                                        </p:cTn>
                                        <p:tgtEl>
                                          <p:spTgt spid="10"/>
                                        </p:tgtEl>
                                        <p:attrNameLst>
                                          <p:attrName>xshear</p:attrName>
                                        </p:attrNameLst>
                                      </p:cBhvr>
                                    </p:anim>
                                    <p:animScale>
                                      <p:cBhvr>
                                        <p:cTn id="69" dur="200" decel="100000" autoRev="1" fill="hold">
                                          <p:stCondLst>
                                            <p:cond delay="600"/>
                                          </p:stCondLst>
                                        </p:cTn>
                                        <p:tgtEl>
                                          <p:spTgt spid="10"/>
                                        </p:tgtEl>
                                      </p:cBhvr>
                                      <p:from x="100000" y="100000"/>
                                      <p:to x="80000" y="100000"/>
                                    </p:animScale>
                                    <p:anim by="(#ppt_h/3+#ppt_w*0.1)" calcmode="lin" valueType="num">
                                      <p:cBhvr additive="sum">
                                        <p:cTn id="70" dur="200" decel="100000" autoRev="1" fill="hold">
                                          <p:stCondLst>
                                            <p:cond delay="600"/>
                                          </p:stCondLst>
                                        </p:cTn>
                                        <p:tgtEl>
                                          <p:spTgt spid="10"/>
                                        </p:tgtEl>
                                        <p:attrNameLst>
                                          <p:attrName>ppt_x</p:attrName>
                                        </p:attrNameLst>
                                      </p:cBhvr>
                                    </p:anim>
                                  </p:childTnLst>
                                </p:cTn>
                              </p:par>
                              <p:par>
                                <p:cTn id="71" presetID="9" presetClass="emph" presetSubtype="0" grpId="2" nodeType="withEffect">
                                  <p:stCondLst>
                                    <p:cond delay="0"/>
                                  </p:stCondLst>
                                  <p:childTnLst>
                                    <p:set>
                                      <p:cBhvr rctx="PPT">
                                        <p:cTn id="72" dur="indefinite"/>
                                        <p:tgtEl>
                                          <p:spTgt spid="9"/>
                                        </p:tgtEl>
                                        <p:attrNameLst>
                                          <p:attrName>style.opacity</p:attrName>
                                        </p:attrNameLst>
                                      </p:cBhvr>
                                      <p:to>
                                        <p:strVal val="0.5"/>
                                      </p:to>
                                    </p:set>
                                    <p:animEffect filter="image" prLst="opacity: 0.5">
                                      <p:cBhvr rctx="IE">
                                        <p:cTn id="73" dur="indefinite"/>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34" presetClass="exit" presetSubtype="0" fill="hold" grpId="1" nodeType="clickEffect">
                                  <p:stCondLst>
                                    <p:cond delay="0"/>
                                  </p:stCondLst>
                                  <p:childTnLst>
                                    <p:anim from="(ppt_x)" to="(ppt_x+1)" calcmode="lin" valueType="num">
                                      <p:cBhvr>
                                        <p:cTn id="77" dur="1000">
                                          <p:stCondLst>
                                            <p:cond delay="0"/>
                                          </p:stCondLst>
                                        </p:cTn>
                                        <p:tgtEl>
                                          <p:spTgt spid="11"/>
                                        </p:tgtEl>
                                        <p:attrNameLst>
                                          <p:attrName>ppt_x</p:attrName>
                                        </p:attrNameLst>
                                      </p:cBhvr>
                                    </p:anim>
                                    <p:anim from="0" to="-1.0" calcmode="lin" valueType="num">
                                      <p:cBhvr>
                                        <p:cTn id="78" dur="200" accel="50000">
                                          <p:stCondLst>
                                            <p:cond delay="0"/>
                                          </p:stCondLst>
                                        </p:cTn>
                                        <p:tgtEl>
                                          <p:spTgt spid="11"/>
                                        </p:tgtEl>
                                        <p:attrNameLst>
                                          <p:attrName>xshear</p:attrName>
                                        </p:attrNameLst>
                                      </p:cBhvr>
                                    </p:anim>
                                    <p:set>
                                      <p:cBhvr>
                                        <p:cTn id="79" dur="800">
                                          <p:stCondLst>
                                            <p:cond delay="200"/>
                                          </p:stCondLst>
                                        </p:cTn>
                                        <p:tgtEl>
                                          <p:spTgt spid="11"/>
                                        </p:tgtEl>
                                        <p:attrNameLst>
                                          <p:attrName>xshear</p:attrName>
                                        </p:attrNameLst>
                                      </p:cBhvr>
                                      <p:to>
                                        <p:strVal val="-1.0"/>
                                      </p:to>
                                    </p:set>
                                    <p:set>
                                      <p:cBhvr>
                                        <p:cTn id="80" dur="1" fill="hold">
                                          <p:stCondLst>
                                            <p:cond delay="999"/>
                                          </p:stCondLst>
                                        </p:cTn>
                                        <p:tgtEl>
                                          <p:spTgt spid="11"/>
                                        </p:tgtEl>
                                        <p:attrNameLst>
                                          <p:attrName>style.visibility</p:attrName>
                                        </p:attrNameLst>
                                      </p:cBhvr>
                                      <p:to>
                                        <p:strVal val="hidden"/>
                                      </p:to>
                                    </p:set>
                                  </p:childTnLst>
                                </p:cTn>
                              </p:par>
                              <p:par>
                                <p:cTn id="81" presetID="34" presetClass="exit" presetSubtype="0" fill="hold" grpId="1" nodeType="withEffect">
                                  <p:stCondLst>
                                    <p:cond delay="0"/>
                                  </p:stCondLst>
                                  <p:childTnLst>
                                    <p:anim from="(ppt_x)" to="(ppt_x+1)" calcmode="lin" valueType="num">
                                      <p:cBhvr>
                                        <p:cTn id="82" dur="1000">
                                          <p:stCondLst>
                                            <p:cond delay="0"/>
                                          </p:stCondLst>
                                        </p:cTn>
                                        <p:tgtEl>
                                          <p:spTgt spid="12"/>
                                        </p:tgtEl>
                                        <p:attrNameLst>
                                          <p:attrName>ppt_x</p:attrName>
                                        </p:attrNameLst>
                                      </p:cBhvr>
                                    </p:anim>
                                    <p:anim from="0" to="-1.0" calcmode="lin" valueType="num">
                                      <p:cBhvr>
                                        <p:cTn id="83" dur="200" accel="50000">
                                          <p:stCondLst>
                                            <p:cond delay="0"/>
                                          </p:stCondLst>
                                        </p:cTn>
                                        <p:tgtEl>
                                          <p:spTgt spid="12"/>
                                        </p:tgtEl>
                                        <p:attrNameLst>
                                          <p:attrName>xshear</p:attrName>
                                        </p:attrNameLst>
                                      </p:cBhvr>
                                    </p:anim>
                                    <p:set>
                                      <p:cBhvr>
                                        <p:cTn id="84" dur="800">
                                          <p:stCondLst>
                                            <p:cond delay="200"/>
                                          </p:stCondLst>
                                        </p:cTn>
                                        <p:tgtEl>
                                          <p:spTgt spid="12"/>
                                        </p:tgtEl>
                                        <p:attrNameLst>
                                          <p:attrName>xshear</p:attrName>
                                        </p:attrNameLst>
                                      </p:cBhvr>
                                      <p:to>
                                        <p:strVal val="-1.0"/>
                                      </p:to>
                                    </p:set>
                                    <p:set>
                                      <p:cBhvr>
                                        <p:cTn id="85" dur="1" fill="hold">
                                          <p:stCondLst>
                                            <p:cond delay="999"/>
                                          </p:stCondLst>
                                        </p:cTn>
                                        <p:tgtEl>
                                          <p:spTgt spid="12"/>
                                        </p:tgtEl>
                                        <p:attrNameLst>
                                          <p:attrName>style.visibility</p:attrName>
                                        </p:attrNameLst>
                                      </p:cBhvr>
                                      <p:to>
                                        <p:strVal val="hidden"/>
                                      </p:to>
                                    </p:set>
                                  </p:childTnLst>
                                </p:cTn>
                              </p:par>
                              <p:par>
                                <p:cTn id="86" presetID="34" presetClass="exit" presetSubtype="0" fill="hold" grpId="2" nodeType="withEffect">
                                  <p:stCondLst>
                                    <p:cond delay="0"/>
                                  </p:stCondLst>
                                  <p:childTnLst>
                                    <p:anim from="(ppt_x)" to="(ppt_x+1)" calcmode="lin" valueType="num">
                                      <p:cBhvr>
                                        <p:cTn id="87" dur="1000">
                                          <p:stCondLst>
                                            <p:cond delay="0"/>
                                          </p:stCondLst>
                                        </p:cTn>
                                        <p:tgtEl>
                                          <p:spTgt spid="7"/>
                                        </p:tgtEl>
                                        <p:attrNameLst>
                                          <p:attrName>ppt_x</p:attrName>
                                        </p:attrNameLst>
                                      </p:cBhvr>
                                    </p:anim>
                                    <p:anim from="0" to="-1.0" calcmode="lin" valueType="num">
                                      <p:cBhvr>
                                        <p:cTn id="88" dur="200" accel="50000">
                                          <p:stCondLst>
                                            <p:cond delay="0"/>
                                          </p:stCondLst>
                                        </p:cTn>
                                        <p:tgtEl>
                                          <p:spTgt spid="7"/>
                                        </p:tgtEl>
                                        <p:attrNameLst>
                                          <p:attrName>xshear</p:attrName>
                                        </p:attrNameLst>
                                      </p:cBhvr>
                                    </p:anim>
                                    <p:set>
                                      <p:cBhvr>
                                        <p:cTn id="89" dur="800">
                                          <p:stCondLst>
                                            <p:cond delay="200"/>
                                          </p:stCondLst>
                                        </p:cTn>
                                        <p:tgtEl>
                                          <p:spTgt spid="7"/>
                                        </p:tgtEl>
                                        <p:attrNameLst>
                                          <p:attrName>xshear</p:attrName>
                                        </p:attrNameLst>
                                      </p:cBhvr>
                                      <p:to>
                                        <p:strVal val="-1.0"/>
                                      </p:to>
                                    </p:set>
                                    <p:set>
                                      <p:cBhvr>
                                        <p:cTn id="90" dur="1" fill="hold">
                                          <p:stCondLst>
                                            <p:cond delay="999"/>
                                          </p:stCondLst>
                                        </p:cTn>
                                        <p:tgtEl>
                                          <p:spTgt spid="7"/>
                                        </p:tgtEl>
                                        <p:attrNameLst>
                                          <p:attrName>style.visibility</p:attrName>
                                        </p:attrNameLst>
                                      </p:cBhvr>
                                      <p:to>
                                        <p:strVal val="hidden"/>
                                      </p:to>
                                    </p:set>
                                  </p:childTnLst>
                                </p:cTn>
                              </p:par>
                              <p:par>
                                <p:cTn id="91" presetID="34" presetClass="exit" presetSubtype="0" fill="hold" grpId="1" nodeType="withEffect">
                                  <p:stCondLst>
                                    <p:cond delay="0"/>
                                  </p:stCondLst>
                                  <p:childTnLst>
                                    <p:anim from="(ppt_x)" to="(ppt_x+1)" calcmode="lin" valueType="num">
                                      <p:cBhvr>
                                        <p:cTn id="92" dur="1000">
                                          <p:stCondLst>
                                            <p:cond delay="0"/>
                                          </p:stCondLst>
                                        </p:cTn>
                                        <p:tgtEl>
                                          <p:spTgt spid="8"/>
                                        </p:tgtEl>
                                        <p:attrNameLst>
                                          <p:attrName>ppt_x</p:attrName>
                                        </p:attrNameLst>
                                      </p:cBhvr>
                                    </p:anim>
                                    <p:anim from="0" to="-1.0" calcmode="lin" valueType="num">
                                      <p:cBhvr>
                                        <p:cTn id="93" dur="200" accel="50000">
                                          <p:stCondLst>
                                            <p:cond delay="0"/>
                                          </p:stCondLst>
                                        </p:cTn>
                                        <p:tgtEl>
                                          <p:spTgt spid="8"/>
                                        </p:tgtEl>
                                        <p:attrNameLst>
                                          <p:attrName>xshear</p:attrName>
                                        </p:attrNameLst>
                                      </p:cBhvr>
                                    </p:anim>
                                    <p:set>
                                      <p:cBhvr>
                                        <p:cTn id="94" dur="800">
                                          <p:stCondLst>
                                            <p:cond delay="200"/>
                                          </p:stCondLst>
                                        </p:cTn>
                                        <p:tgtEl>
                                          <p:spTgt spid="8"/>
                                        </p:tgtEl>
                                        <p:attrNameLst>
                                          <p:attrName>xshear</p:attrName>
                                        </p:attrNameLst>
                                      </p:cBhvr>
                                      <p:to>
                                        <p:strVal val="-1.0"/>
                                      </p:to>
                                    </p:set>
                                    <p:set>
                                      <p:cBhvr>
                                        <p:cTn id="95" dur="1" fill="hold">
                                          <p:stCondLst>
                                            <p:cond delay="999"/>
                                          </p:stCondLst>
                                        </p:cTn>
                                        <p:tgtEl>
                                          <p:spTgt spid="8"/>
                                        </p:tgtEl>
                                        <p:attrNameLst>
                                          <p:attrName>style.visibility</p:attrName>
                                        </p:attrNameLst>
                                      </p:cBhvr>
                                      <p:to>
                                        <p:strVal val="hidden"/>
                                      </p:to>
                                    </p:set>
                                  </p:childTnLst>
                                </p:cTn>
                              </p:par>
                              <p:par>
                                <p:cTn id="96" presetID="34" presetClass="exit" presetSubtype="0" fill="hold" grpId="2" nodeType="withEffect">
                                  <p:stCondLst>
                                    <p:cond delay="0"/>
                                  </p:stCondLst>
                                  <p:childTnLst>
                                    <p:anim from="(ppt_x)" to="(ppt_x+1)" calcmode="lin" valueType="num">
                                      <p:cBhvr>
                                        <p:cTn id="97" dur="1000">
                                          <p:stCondLst>
                                            <p:cond delay="0"/>
                                          </p:stCondLst>
                                        </p:cTn>
                                        <p:tgtEl>
                                          <p:spTgt spid="6"/>
                                        </p:tgtEl>
                                        <p:attrNameLst>
                                          <p:attrName>ppt_x</p:attrName>
                                        </p:attrNameLst>
                                      </p:cBhvr>
                                    </p:anim>
                                    <p:anim from="0" to="-1.0" calcmode="lin" valueType="num">
                                      <p:cBhvr>
                                        <p:cTn id="98" dur="200" accel="50000">
                                          <p:stCondLst>
                                            <p:cond delay="0"/>
                                          </p:stCondLst>
                                        </p:cTn>
                                        <p:tgtEl>
                                          <p:spTgt spid="6"/>
                                        </p:tgtEl>
                                        <p:attrNameLst>
                                          <p:attrName>xshear</p:attrName>
                                        </p:attrNameLst>
                                      </p:cBhvr>
                                    </p:anim>
                                    <p:set>
                                      <p:cBhvr>
                                        <p:cTn id="99" dur="800">
                                          <p:stCondLst>
                                            <p:cond delay="200"/>
                                          </p:stCondLst>
                                        </p:cTn>
                                        <p:tgtEl>
                                          <p:spTgt spid="6"/>
                                        </p:tgtEl>
                                        <p:attrNameLst>
                                          <p:attrName>xshear</p:attrName>
                                        </p:attrNameLst>
                                      </p:cBhvr>
                                      <p:to>
                                        <p:strVal val="-1.0"/>
                                      </p:to>
                                    </p:set>
                                    <p:set>
                                      <p:cBhvr>
                                        <p:cTn id="100" dur="1" fill="hold">
                                          <p:stCondLst>
                                            <p:cond delay="999"/>
                                          </p:stCondLst>
                                        </p:cTn>
                                        <p:tgtEl>
                                          <p:spTgt spid="6"/>
                                        </p:tgtEl>
                                        <p:attrNameLst>
                                          <p:attrName>style.visibility</p:attrName>
                                        </p:attrNameLst>
                                      </p:cBhvr>
                                      <p:to>
                                        <p:strVal val="hidden"/>
                                      </p:to>
                                    </p:set>
                                  </p:childTnLst>
                                </p:cTn>
                              </p:par>
                              <p:par>
                                <p:cTn id="101" presetID="34" presetClass="exit" presetSubtype="0" fill="hold" grpId="1" nodeType="withEffect">
                                  <p:stCondLst>
                                    <p:cond delay="0"/>
                                  </p:stCondLst>
                                  <p:childTnLst>
                                    <p:anim from="(ppt_x)" to="(ppt_x+1)" calcmode="lin" valueType="num">
                                      <p:cBhvr>
                                        <p:cTn id="102" dur="1000">
                                          <p:stCondLst>
                                            <p:cond delay="0"/>
                                          </p:stCondLst>
                                        </p:cTn>
                                        <p:tgtEl>
                                          <p:spTgt spid="9"/>
                                        </p:tgtEl>
                                        <p:attrNameLst>
                                          <p:attrName>ppt_x</p:attrName>
                                        </p:attrNameLst>
                                      </p:cBhvr>
                                    </p:anim>
                                    <p:anim from="0" to="-1.0" calcmode="lin" valueType="num">
                                      <p:cBhvr>
                                        <p:cTn id="103" dur="200" accel="50000">
                                          <p:stCondLst>
                                            <p:cond delay="0"/>
                                          </p:stCondLst>
                                        </p:cTn>
                                        <p:tgtEl>
                                          <p:spTgt spid="9"/>
                                        </p:tgtEl>
                                        <p:attrNameLst>
                                          <p:attrName>xshear</p:attrName>
                                        </p:attrNameLst>
                                      </p:cBhvr>
                                    </p:anim>
                                    <p:set>
                                      <p:cBhvr>
                                        <p:cTn id="104" dur="800">
                                          <p:stCondLst>
                                            <p:cond delay="200"/>
                                          </p:stCondLst>
                                        </p:cTn>
                                        <p:tgtEl>
                                          <p:spTgt spid="9"/>
                                        </p:tgtEl>
                                        <p:attrNameLst>
                                          <p:attrName>xshear</p:attrName>
                                        </p:attrNameLst>
                                      </p:cBhvr>
                                      <p:to>
                                        <p:strVal val="-1.0"/>
                                      </p:to>
                                    </p:set>
                                    <p:set>
                                      <p:cBhvr>
                                        <p:cTn id="105" dur="1" fill="hold">
                                          <p:stCondLst>
                                            <p:cond delay="999"/>
                                          </p:stCondLst>
                                        </p:cTn>
                                        <p:tgtEl>
                                          <p:spTgt spid="9"/>
                                        </p:tgtEl>
                                        <p:attrNameLst>
                                          <p:attrName>style.visibility</p:attrName>
                                        </p:attrNameLst>
                                      </p:cBhvr>
                                      <p:to>
                                        <p:strVal val="hidden"/>
                                      </p:to>
                                    </p:set>
                                  </p:childTnLst>
                                </p:cTn>
                              </p:par>
                              <p:par>
                                <p:cTn id="106" presetID="34" presetClass="exit" presetSubtype="0" fill="hold" grpId="1" nodeType="withEffect">
                                  <p:stCondLst>
                                    <p:cond delay="0"/>
                                  </p:stCondLst>
                                  <p:childTnLst>
                                    <p:anim from="(ppt_x)" to="(ppt_x+1)" calcmode="lin" valueType="num">
                                      <p:cBhvr>
                                        <p:cTn id="107" dur="1000">
                                          <p:stCondLst>
                                            <p:cond delay="0"/>
                                          </p:stCondLst>
                                        </p:cTn>
                                        <p:tgtEl>
                                          <p:spTgt spid="10"/>
                                        </p:tgtEl>
                                        <p:attrNameLst>
                                          <p:attrName>ppt_x</p:attrName>
                                        </p:attrNameLst>
                                      </p:cBhvr>
                                    </p:anim>
                                    <p:anim from="0" to="-1.0" calcmode="lin" valueType="num">
                                      <p:cBhvr>
                                        <p:cTn id="108" dur="200" accel="50000">
                                          <p:stCondLst>
                                            <p:cond delay="0"/>
                                          </p:stCondLst>
                                        </p:cTn>
                                        <p:tgtEl>
                                          <p:spTgt spid="10"/>
                                        </p:tgtEl>
                                        <p:attrNameLst>
                                          <p:attrName>xshear</p:attrName>
                                        </p:attrNameLst>
                                      </p:cBhvr>
                                    </p:anim>
                                    <p:set>
                                      <p:cBhvr>
                                        <p:cTn id="109" dur="800">
                                          <p:stCondLst>
                                            <p:cond delay="200"/>
                                          </p:stCondLst>
                                        </p:cTn>
                                        <p:tgtEl>
                                          <p:spTgt spid="10"/>
                                        </p:tgtEl>
                                        <p:attrNameLst>
                                          <p:attrName>xshear</p:attrName>
                                        </p:attrNameLst>
                                      </p:cBhvr>
                                      <p:to>
                                        <p:strVal val="-1.0"/>
                                      </p:to>
                                    </p:set>
                                    <p:set>
                                      <p:cBhvr>
                                        <p:cTn id="110"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2"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
        <p:nvSpPr>
          <p:cNvPr id="13" name="TextBox 12"/>
          <p:cNvSpPr txBox="1"/>
          <p:nvPr/>
        </p:nvSpPr>
        <p:spPr>
          <a:xfrm>
            <a:off x="457200" y="6096000"/>
            <a:ext cx="6019800" cy="492443"/>
          </a:xfrm>
          <a:prstGeom prst="rect">
            <a:avLst/>
          </a:prstGeom>
          <a:noFill/>
        </p:spPr>
        <p:txBody>
          <a:bodyPr wrap="square" rtlCol="0">
            <a:spAutoFit/>
          </a:bodyPr>
          <a:lstStyle/>
          <a:p>
            <a:pPr algn="r"/>
            <a:r>
              <a:rPr lang="en-US" sz="2600" dirty="0" smtClean="0">
                <a:latin typeface="Magneto" pitchFamily="82" charset="0"/>
              </a:rPr>
              <a:t>1 Kings 14.31-15.3</a:t>
            </a:r>
          </a:p>
        </p:txBody>
      </p:sp>
      <p:sp>
        <p:nvSpPr>
          <p:cNvPr id="14" name="Parallelogram 13"/>
          <p:cNvSpPr/>
          <p:nvPr/>
        </p:nvSpPr>
        <p:spPr>
          <a:xfrm>
            <a:off x="2209800" y="1066800"/>
            <a:ext cx="3733800"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443552" y="1447800"/>
            <a:ext cx="3671248"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685800" y="1766248"/>
            <a:ext cx="5334000"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432176" y="2133600"/>
            <a:ext cx="1853824"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a:off x="685800" y="2895600"/>
            <a:ext cx="4724400"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432176" y="3262952"/>
            <a:ext cx="2158624"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a:off x="2438400" y="3290248"/>
            <a:ext cx="3352800"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p:cNvSpPr/>
          <p:nvPr/>
        </p:nvSpPr>
        <p:spPr>
          <a:xfrm>
            <a:off x="457200" y="3657600"/>
            <a:ext cx="2514600"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3200400" y="3976048"/>
            <a:ext cx="3124200"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p:nvSpPr>
        <p:spPr>
          <a:xfrm>
            <a:off x="429904" y="4343400"/>
            <a:ext cx="4419600" cy="457200"/>
          </a:xfrm>
          <a:prstGeom prst="parallelogram">
            <a:avLst/>
          </a:prstGeom>
          <a:solidFill>
            <a:srgbClr val="DDD9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685800"/>
            <a:ext cx="5867400" cy="5632311"/>
          </a:xfrm>
          <a:prstGeom prst="rect">
            <a:avLst/>
          </a:prstGeom>
          <a:noFill/>
        </p:spPr>
        <p:txBody>
          <a:bodyPr wrap="square" rtlCol="0">
            <a:spAutoFit/>
          </a:bodyPr>
          <a:lstStyle/>
          <a:p>
            <a:r>
              <a:rPr lang="en-US" sz="2400" baseline="30000" dirty="0" smtClean="0">
                <a:latin typeface="+mj-lt"/>
              </a:rPr>
              <a:t>31</a:t>
            </a:r>
            <a:r>
              <a:rPr lang="en-US" sz="2400" dirty="0" smtClean="0">
                <a:latin typeface="+mj-lt"/>
              </a:rPr>
              <a:t> </a:t>
            </a:r>
            <a:r>
              <a:rPr lang="en-US" sz="2400" i="1" dirty="0" smtClean="0">
                <a:solidFill>
                  <a:schemeClr val="bg1"/>
                </a:solidFill>
                <a:latin typeface="+mj-lt"/>
              </a:rPr>
              <a:t>So </a:t>
            </a:r>
            <a:r>
              <a:rPr lang="en-US" sz="2400" i="1" dirty="0" err="1" smtClean="0">
                <a:solidFill>
                  <a:schemeClr val="bg1"/>
                </a:solidFill>
                <a:latin typeface="+mj-lt"/>
              </a:rPr>
              <a:t>Rehoboam</a:t>
            </a:r>
            <a:r>
              <a:rPr lang="en-US" sz="2400" i="1" dirty="0" smtClean="0">
                <a:solidFill>
                  <a:schemeClr val="bg1"/>
                </a:solidFill>
                <a:latin typeface="+mj-lt"/>
              </a:rPr>
              <a:t> rested with his fathers … Then </a:t>
            </a:r>
            <a:r>
              <a:rPr lang="en-US" sz="2400" i="1" dirty="0" err="1" smtClean="0">
                <a:solidFill>
                  <a:schemeClr val="bg1"/>
                </a:solidFill>
                <a:latin typeface="+mj-lt"/>
              </a:rPr>
              <a:t>Abijam</a:t>
            </a:r>
            <a:r>
              <a:rPr lang="en-US" sz="2400" i="1" dirty="0" smtClean="0">
                <a:solidFill>
                  <a:schemeClr val="bg1"/>
                </a:solidFill>
                <a:latin typeface="+mj-lt"/>
              </a:rPr>
              <a:t> his son reigned in his place.</a:t>
            </a:r>
            <a:r>
              <a:rPr lang="en-US" sz="2400" dirty="0" smtClean="0">
                <a:solidFill>
                  <a:schemeClr val="bg1"/>
                </a:solidFill>
                <a:latin typeface="+mj-lt"/>
              </a:rPr>
              <a:t> </a:t>
            </a:r>
            <a:endParaRPr lang="en-US" sz="2400" baseline="30000" dirty="0" smtClean="0">
              <a:solidFill>
                <a:schemeClr val="bg1"/>
              </a:solidFill>
              <a:latin typeface="+mj-lt"/>
            </a:endParaRPr>
          </a:p>
          <a:p>
            <a:r>
              <a:rPr lang="en-US" sz="2400" baseline="30000" dirty="0" smtClean="0">
                <a:latin typeface="+mj-lt"/>
              </a:rPr>
              <a:t>1</a:t>
            </a:r>
            <a:r>
              <a:rPr lang="en-US" sz="2400" dirty="0" smtClean="0">
                <a:latin typeface="+mj-lt"/>
              </a:rPr>
              <a:t> </a:t>
            </a:r>
            <a:r>
              <a:rPr lang="en-US" sz="2400" i="1" dirty="0" smtClean="0">
                <a:solidFill>
                  <a:schemeClr val="bg1"/>
                </a:solidFill>
                <a:latin typeface="+mj-lt"/>
              </a:rPr>
              <a:t>In the eighteenth year of King Jeroboam the son of </a:t>
            </a:r>
            <a:r>
              <a:rPr lang="en-US" sz="2400" i="1" dirty="0" err="1" smtClean="0">
                <a:solidFill>
                  <a:schemeClr val="bg1"/>
                </a:solidFill>
                <a:latin typeface="+mj-lt"/>
              </a:rPr>
              <a:t>Nebat</a:t>
            </a:r>
            <a:r>
              <a:rPr lang="en-US" sz="2400" i="1" dirty="0" smtClean="0">
                <a:solidFill>
                  <a:schemeClr val="bg1"/>
                </a:solidFill>
                <a:latin typeface="+mj-lt"/>
              </a:rPr>
              <a:t>, </a:t>
            </a:r>
            <a:r>
              <a:rPr lang="en-US" sz="2400" i="1" dirty="0" err="1" smtClean="0">
                <a:solidFill>
                  <a:schemeClr val="bg1"/>
                </a:solidFill>
                <a:latin typeface="+mj-lt"/>
              </a:rPr>
              <a:t>Abijam</a:t>
            </a:r>
            <a:r>
              <a:rPr lang="en-US" sz="2400" i="1" dirty="0" smtClean="0">
                <a:solidFill>
                  <a:schemeClr val="bg1"/>
                </a:solidFill>
                <a:latin typeface="+mj-lt"/>
              </a:rPr>
              <a:t> became king over Judah.</a:t>
            </a:r>
            <a:r>
              <a:rPr lang="en-US" sz="2400" dirty="0" smtClean="0">
                <a:solidFill>
                  <a:schemeClr val="bg1"/>
                </a:solidFill>
                <a:latin typeface="+mj-lt"/>
              </a:rPr>
              <a:t> </a:t>
            </a:r>
            <a:r>
              <a:rPr lang="en-US" sz="2400" baseline="30000" dirty="0" smtClean="0">
                <a:latin typeface="+mj-lt"/>
              </a:rPr>
              <a:t>2</a:t>
            </a:r>
            <a:r>
              <a:rPr lang="en-US" sz="2400" dirty="0" smtClean="0">
                <a:latin typeface="+mj-lt"/>
              </a:rPr>
              <a:t> </a:t>
            </a:r>
            <a:r>
              <a:rPr lang="en-US" sz="2400" i="1" dirty="0" smtClean="0">
                <a:solidFill>
                  <a:schemeClr val="bg1"/>
                </a:solidFill>
                <a:latin typeface="+mj-lt"/>
              </a:rPr>
              <a:t>He reigned three years in Jerusalem. His mother’s name was Maachah the granddaughter of Abishalom.</a:t>
            </a:r>
            <a:r>
              <a:rPr lang="en-US" sz="2400" dirty="0" smtClean="0">
                <a:latin typeface="+mj-lt"/>
              </a:rPr>
              <a:t> </a:t>
            </a:r>
            <a:r>
              <a:rPr lang="en-US" sz="2400" baseline="30000" dirty="0" smtClean="0">
                <a:latin typeface="+mj-lt"/>
              </a:rPr>
              <a:t>3</a:t>
            </a:r>
            <a:r>
              <a:rPr lang="en-US" sz="2400" dirty="0" smtClean="0">
                <a:latin typeface="+mj-lt"/>
              </a:rPr>
              <a:t> </a:t>
            </a:r>
            <a:r>
              <a:rPr lang="en-US" sz="2400" i="1" dirty="0" smtClean="0">
                <a:solidFill>
                  <a:schemeClr val="bg1"/>
                </a:solidFill>
                <a:latin typeface="+mj-lt"/>
              </a:rPr>
              <a:t>And he walked in all the sins of his father, which he had done before him; his heart was not loyal to the </a:t>
            </a:r>
            <a:r>
              <a:rPr lang="en-US" sz="2400" i="1" cap="small" dirty="0" smtClean="0">
                <a:solidFill>
                  <a:schemeClr val="bg1"/>
                </a:solidFill>
                <a:latin typeface="+mj-lt"/>
              </a:rPr>
              <a:t>Lord</a:t>
            </a:r>
            <a:r>
              <a:rPr lang="en-US" sz="2400" i="1" dirty="0" smtClean="0">
                <a:solidFill>
                  <a:schemeClr val="bg1"/>
                </a:solidFill>
                <a:latin typeface="+mj-lt"/>
              </a:rPr>
              <a:t> his God, as was the heart of his father David. </a:t>
            </a: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nodeType="with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1" nodeType="clickEffect">
                                  <p:stCondLst>
                                    <p:cond delay="0"/>
                                  </p:stCondLst>
                                  <p:childTnLst>
                                    <p:animEffect transition="out" filter="wipe(left)">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22" presetClass="exit" presetSubtype="8" fill="hold" grpId="1" nodeType="withEffect">
                                  <p:stCondLst>
                                    <p:cond delay="0"/>
                                  </p:stCondLst>
                                  <p:childTnLst>
                                    <p:animEffect transition="out" filter="wipe(left)">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1" nodeType="clickEffect">
                                  <p:stCondLst>
                                    <p:cond delay="0"/>
                                  </p:stCondLst>
                                  <p:childTnLst>
                                    <p:animEffect transition="out" filter="wipe(left)">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8" fill="hold" grpId="1" nodeType="clickEffect">
                                  <p:stCondLst>
                                    <p:cond delay="0"/>
                                  </p:stCondLst>
                                  <p:childTnLst>
                                    <p:animEffect transition="out" filter="wipe(left)">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xit" presetSubtype="8" fill="hold" grpId="1" nodeType="clickEffect">
                                  <p:stCondLst>
                                    <p:cond delay="0"/>
                                  </p:stCondLst>
                                  <p:childTnLst>
                                    <p:animEffect transition="out" filter="wipe(left)">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22" presetClass="exit" presetSubtype="8" fill="hold" grpId="1" nodeType="withEffect">
                                  <p:stCondLst>
                                    <p:cond delay="0"/>
                                  </p:stCondLst>
                                  <p:childTnLst>
                                    <p:animEffect transition="out" filter="wipe(left)">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500"/>
                                        <p:tgtEl>
                                          <p:spTgt spid="23"/>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34" presetClass="exit" presetSubtype="0" fill="hold" grpId="1" nodeType="clickEffect">
                                  <p:stCondLst>
                                    <p:cond delay="0"/>
                                  </p:stCondLst>
                                  <p:childTnLst>
                                    <p:anim from="(ppt_x)" to="(ppt_x+1)" calcmode="lin" valueType="num">
                                      <p:cBhvr>
                                        <p:cTn id="94" dur="1000">
                                          <p:stCondLst>
                                            <p:cond delay="0"/>
                                          </p:stCondLst>
                                        </p:cTn>
                                        <p:tgtEl>
                                          <p:spTgt spid="11"/>
                                        </p:tgtEl>
                                        <p:attrNameLst>
                                          <p:attrName>ppt_x</p:attrName>
                                        </p:attrNameLst>
                                      </p:cBhvr>
                                    </p:anim>
                                    <p:anim from="0" to="-1.0" calcmode="lin" valueType="num">
                                      <p:cBhvr>
                                        <p:cTn id="95" dur="200" accel="50000">
                                          <p:stCondLst>
                                            <p:cond delay="0"/>
                                          </p:stCondLst>
                                        </p:cTn>
                                        <p:tgtEl>
                                          <p:spTgt spid="11"/>
                                        </p:tgtEl>
                                        <p:attrNameLst>
                                          <p:attrName>xshear</p:attrName>
                                        </p:attrNameLst>
                                      </p:cBhvr>
                                    </p:anim>
                                    <p:set>
                                      <p:cBhvr>
                                        <p:cTn id="96" dur="800">
                                          <p:stCondLst>
                                            <p:cond delay="200"/>
                                          </p:stCondLst>
                                        </p:cTn>
                                        <p:tgtEl>
                                          <p:spTgt spid="11"/>
                                        </p:tgtEl>
                                        <p:attrNameLst>
                                          <p:attrName>xshear</p:attrName>
                                        </p:attrNameLst>
                                      </p:cBhvr>
                                      <p:to>
                                        <p:strVal val="-1.0"/>
                                      </p:to>
                                    </p:set>
                                    <p:set>
                                      <p:cBhvr>
                                        <p:cTn id="97" dur="1" fill="hold">
                                          <p:stCondLst>
                                            <p:cond delay="999"/>
                                          </p:stCondLst>
                                        </p:cTn>
                                        <p:tgtEl>
                                          <p:spTgt spid="11"/>
                                        </p:tgtEl>
                                        <p:attrNameLst>
                                          <p:attrName>style.visibility</p:attrName>
                                        </p:attrNameLst>
                                      </p:cBhvr>
                                      <p:to>
                                        <p:strVal val="hidden"/>
                                      </p:to>
                                    </p:set>
                                  </p:childTnLst>
                                </p:cTn>
                              </p:par>
                              <p:par>
                                <p:cTn id="98" presetID="41" presetClass="exit" presetSubtype="0" fill="hold" nodeType="withEffect">
                                  <p:stCondLst>
                                    <p:cond delay="0"/>
                                  </p:stCondLst>
                                  <p:iterate type="lt">
                                    <p:tmPct val="10000"/>
                                  </p:iterate>
                                  <p:childTnLst>
                                    <p:anim calcmode="lin" valueType="num">
                                      <p:cBhvr>
                                        <p:cTn id="99" dur="50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00" dur="500"/>
                                        <p:tgtEl>
                                          <p:spTgt spid="13"/>
                                        </p:tgtEl>
                                        <p:attrNameLst>
                                          <p:attrName>ppt_y</p:attrName>
                                        </p:attrNameLst>
                                      </p:cBhvr>
                                      <p:tavLst>
                                        <p:tav tm="0">
                                          <p:val>
                                            <p:strVal val="ppt_y"/>
                                          </p:val>
                                        </p:tav>
                                        <p:tav tm="100000">
                                          <p:val>
                                            <p:strVal val="ppt_y"/>
                                          </p:val>
                                        </p:tav>
                                      </p:tavLst>
                                    </p:anim>
                                    <p:anim calcmode="lin" valueType="num">
                                      <p:cBhvr>
                                        <p:cTn id="101" dur="500"/>
                                        <p:tgtEl>
                                          <p:spTgt spid="13"/>
                                        </p:tgtEl>
                                        <p:attrNameLst>
                                          <p:attrName>ppt_h</p:attrName>
                                        </p:attrNameLst>
                                      </p:cBhvr>
                                      <p:tavLst>
                                        <p:tav tm="0">
                                          <p:val>
                                            <p:strVal val="ppt_h"/>
                                          </p:val>
                                        </p:tav>
                                        <p:tav tm="50000">
                                          <p:val>
                                            <p:strVal val="ppt_h+.01"/>
                                          </p:val>
                                        </p:tav>
                                        <p:tav tm="100000">
                                          <p:val>
                                            <p:strVal val="ppt_h/10"/>
                                          </p:val>
                                        </p:tav>
                                      </p:tavLst>
                                    </p:anim>
                                    <p:anim calcmode="lin" valueType="num">
                                      <p:cBhvr>
                                        <p:cTn id="102" dur="500"/>
                                        <p:tgtEl>
                                          <p:spTgt spid="13"/>
                                        </p:tgtEl>
                                        <p:attrNameLst>
                                          <p:attrName>ppt_w</p:attrName>
                                        </p:attrNameLst>
                                      </p:cBhvr>
                                      <p:tavLst>
                                        <p:tav tm="0">
                                          <p:val>
                                            <p:strVal val="ppt_w"/>
                                          </p:val>
                                        </p:tav>
                                        <p:tav tm="50000">
                                          <p:val>
                                            <p:strVal val="ppt_w+.01"/>
                                          </p:val>
                                        </p:tav>
                                        <p:tav tm="100000">
                                          <p:val>
                                            <p:strVal val="ppt_w/10"/>
                                          </p:val>
                                        </p:tav>
                                      </p:tavLst>
                                    </p:anim>
                                    <p:animEffect transition="out" filter="fade">
                                      <p:cBhvr>
                                        <p:cTn id="103" dur="500" tmFilter="0,0; .5, 0; 1, 1"/>
                                        <p:tgtEl>
                                          <p:spTgt spid="13"/>
                                        </p:tgtEl>
                                      </p:cBhvr>
                                    </p:animEffect>
                                    <p:set>
                                      <p:cBhvr>
                                        <p:cTn id="104" dur="1" fill="hold">
                                          <p:stCondLst>
                                            <p:cond delay="499"/>
                                          </p:stCondLst>
                                        </p:cTn>
                                        <p:tgtEl>
                                          <p:spTgt spid="13"/>
                                        </p:tgtEl>
                                        <p:attrNameLst>
                                          <p:attrName>style.visibility</p:attrName>
                                        </p:attrNameLst>
                                      </p:cBhvr>
                                      <p:to>
                                        <p:strVal val="hidden"/>
                                      </p:to>
                                    </p:set>
                                  </p:childTnLst>
                                </p:cTn>
                              </p:par>
                              <p:par>
                                <p:cTn id="105" presetID="34" presetClass="exit" presetSubtype="0" fill="hold" grpId="1" nodeType="withEffect">
                                  <p:stCondLst>
                                    <p:cond delay="0"/>
                                  </p:stCondLst>
                                  <p:childTnLst>
                                    <p:anim from="(ppt_x)" to="(ppt_x+1)" calcmode="lin" valueType="num">
                                      <p:cBhvr>
                                        <p:cTn id="106" dur="1000">
                                          <p:stCondLst>
                                            <p:cond delay="0"/>
                                          </p:stCondLst>
                                        </p:cTn>
                                        <p:tgtEl>
                                          <p:spTgt spid="23"/>
                                        </p:tgtEl>
                                        <p:attrNameLst>
                                          <p:attrName>ppt_x</p:attrName>
                                        </p:attrNameLst>
                                      </p:cBhvr>
                                    </p:anim>
                                    <p:anim from="0" to="-1.0" calcmode="lin" valueType="num">
                                      <p:cBhvr>
                                        <p:cTn id="107" dur="200" accel="50000">
                                          <p:stCondLst>
                                            <p:cond delay="0"/>
                                          </p:stCondLst>
                                        </p:cTn>
                                        <p:tgtEl>
                                          <p:spTgt spid="23"/>
                                        </p:tgtEl>
                                        <p:attrNameLst>
                                          <p:attrName>xshear</p:attrName>
                                        </p:attrNameLst>
                                      </p:cBhvr>
                                    </p:anim>
                                    <p:set>
                                      <p:cBhvr>
                                        <p:cTn id="108" dur="800">
                                          <p:stCondLst>
                                            <p:cond delay="200"/>
                                          </p:stCondLst>
                                        </p:cTn>
                                        <p:tgtEl>
                                          <p:spTgt spid="23"/>
                                        </p:tgtEl>
                                        <p:attrNameLst>
                                          <p:attrName>xshear</p:attrName>
                                        </p:attrNameLst>
                                      </p:cBhvr>
                                      <p:to>
                                        <p:strVal val="-1.0"/>
                                      </p:to>
                                    </p:set>
                                    <p:set>
                                      <p:cBhvr>
                                        <p:cTn id="109" dur="1" fill="hold">
                                          <p:stCondLst>
                                            <p:cond delay="999"/>
                                          </p:stCondLst>
                                        </p:cTn>
                                        <p:tgtEl>
                                          <p:spTgt spid="23"/>
                                        </p:tgtEl>
                                        <p:attrNameLst>
                                          <p:attrName>style.visibility</p:attrName>
                                        </p:attrNameLst>
                                      </p:cBhvr>
                                      <p:to>
                                        <p:strVal val="hidden"/>
                                      </p:to>
                                    </p:set>
                                  </p:childTnLst>
                                </p:cTn>
                              </p:par>
                              <p:par>
                                <p:cTn id="110" presetID="34" presetClass="exit" presetSubtype="0" fill="hold" grpId="1" nodeType="withEffect">
                                  <p:stCondLst>
                                    <p:cond delay="0"/>
                                  </p:stCondLst>
                                  <p:childTnLst>
                                    <p:anim from="(ppt_x)" to="(ppt_x+1)" calcmode="lin" valueType="num">
                                      <p:cBhvr>
                                        <p:cTn id="111" dur="1000">
                                          <p:stCondLst>
                                            <p:cond delay="0"/>
                                          </p:stCondLst>
                                        </p:cTn>
                                        <p:tgtEl>
                                          <p:spTgt spid="24"/>
                                        </p:tgtEl>
                                        <p:attrNameLst>
                                          <p:attrName>ppt_x</p:attrName>
                                        </p:attrNameLst>
                                      </p:cBhvr>
                                    </p:anim>
                                    <p:anim from="0" to="-1.0" calcmode="lin" valueType="num">
                                      <p:cBhvr>
                                        <p:cTn id="112" dur="200" accel="50000">
                                          <p:stCondLst>
                                            <p:cond delay="0"/>
                                          </p:stCondLst>
                                        </p:cTn>
                                        <p:tgtEl>
                                          <p:spTgt spid="24"/>
                                        </p:tgtEl>
                                        <p:attrNameLst>
                                          <p:attrName>xshear</p:attrName>
                                        </p:attrNameLst>
                                      </p:cBhvr>
                                    </p:anim>
                                    <p:set>
                                      <p:cBhvr>
                                        <p:cTn id="113" dur="800">
                                          <p:stCondLst>
                                            <p:cond delay="200"/>
                                          </p:stCondLst>
                                        </p:cTn>
                                        <p:tgtEl>
                                          <p:spTgt spid="24"/>
                                        </p:tgtEl>
                                        <p:attrNameLst>
                                          <p:attrName>xshear</p:attrName>
                                        </p:attrNameLst>
                                      </p:cBhvr>
                                      <p:to>
                                        <p:strVal val="-1.0"/>
                                      </p:to>
                                    </p:set>
                                    <p:set>
                                      <p:cBhvr>
                                        <p:cTn id="114"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685800"/>
            <a:ext cx="5867400" cy="5262979"/>
          </a:xfrm>
          <a:prstGeom prst="rect">
            <a:avLst/>
          </a:prstGeom>
          <a:noFill/>
        </p:spPr>
        <p:txBody>
          <a:bodyPr wrap="square" rtlCol="0">
            <a:spAutoFit/>
          </a:bodyPr>
          <a:lstStyle/>
          <a:p>
            <a:r>
              <a:rPr lang="en-US" sz="2400" baseline="30000" dirty="0" smtClean="0">
                <a:latin typeface="+mj-lt"/>
              </a:rPr>
              <a:t>16</a:t>
            </a:r>
            <a:r>
              <a:rPr lang="en-US" sz="2400" dirty="0" smtClean="0">
                <a:latin typeface="+mj-lt"/>
              </a:rPr>
              <a:t> </a:t>
            </a:r>
            <a:r>
              <a:rPr lang="en-US" sz="2400" i="1" dirty="0" smtClean="0">
                <a:solidFill>
                  <a:schemeClr val="bg1"/>
                </a:solidFill>
                <a:latin typeface="+mj-lt"/>
              </a:rPr>
              <a:t>But he shall not multiply horses for himself, nor cause the people to return to Egypt to multiply horses, for the </a:t>
            </a:r>
            <a:r>
              <a:rPr lang="en-US" sz="2400" i="1" cap="small" dirty="0" smtClean="0">
                <a:solidFill>
                  <a:schemeClr val="bg1"/>
                </a:solidFill>
                <a:latin typeface="+mj-lt"/>
              </a:rPr>
              <a:t>Lord</a:t>
            </a:r>
            <a:r>
              <a:rPr lang="en-US" sz="2400" i="1" dirty="0" smtClean="0">
                <a:solidFill>
                  <a:schemeClr val="bg1"/>
                </a:solidFill>
                <a:latin typeface="+mj-lt"/>
              </a:rPr>
              <a:t> has said to you, ‘You shall not return that way again.’</a:t>
            </a:r>
            <a:r>
              <a:rPr lang="en-US" sz="2400" dirty="0" smtClean="0">
                <a:solidFill>
                  <a:schemeClr val="bg1"/>
                </a:solidFill>
                <a:latin typeface="+mj-lt"/>
              </a:rPr>
              <a:t> </a:t>
            </a:r>
            <a:r>
              <a:rPr lang="en-US" sz="2400" baseline="30000" dirty="0" smtClean="0">
                <a:latin typeface="+mj-lt"/>
              </a:rPr>
              <a:t>17</a:t>
            </a:r>
            <a:r>
              <a:rPr lang="en-US" sz="2400" dirty="0" smtClean="0">
                <a:latin typeface="+mj-lt"/>
              </a:rPr>
              <a:t> </a:t>
            </a:r>
            <a:r>
              <a:rPr lang="en-US" sz="2400" i="1" dirty="0" smtClean="0">
                <a:solidFill>
                  <a:schemeClr val="bg1"/>
                </a:solidFill>
                <a:latin typeface="+mj-lt"/>
              </a:rPr>
              <a:t>Neither shall he multiply wives for himself, lest his heart turn away; nor shall he greatly multiply silver and gold for himself. </a:t>
            </a:r>
            <a:endParaRPr lang="en-US" sz="2400" dirty="0" smtClean="0">
              <a:solidFill>
                <a:schemeClr val="bg1"/>
              </a:solidFill>
              <a:latin typeface="+mj-lt"/>
            </a:endParaRPr>
          </a:p>
          <a:p>
            <a:r>
              <a:rPr lang="en-US" sz="2400" baseline="30000" dirty="0" smtClean="0">
                <a:latin typeface="+mj-lt"/>
              </a:rPr>
              <a:t>18</a:t>
            </a:r>
            <a:r>
              <a:rPr lang="en-US" sz="2400" dirty="0" smtClean="0">
                <a:latin typeface="+mj-lt"/>
              </a:rPr>
              <a:t> </a:t>
            </a:r>
            <a:r>
              <a:rPr lang="en-US" sz="2400" i="1" dirty="0" smtClean="0">
                <a:solidFill>
                  <a:schemeClr val="bg1"/>
                </a:solidFill>
                <a:latin typeface="+mj-lt"/>
              </a:rPr>
              <a:t>“Also it shall be, when he sits on the throne of his kingdom, that he shall write for himself a copy of this law in a book, from the one</a:t>
            </a:r>
            <a:endParaRPr lang="en-US" sz="2400" dirty="0">
              <a:solidFill>
                <a:schemeClr val="bg1"/>
              </a:solidFill>
              <a:latin typeface="+mj-lt"/>
            </a:endParaRPr>
          </a:p>
        </p:txBody>
      </p:sp>
      <p:sp>
        <p:nvSpPr>
          <p:cNvPr id="5" name="TextBox 4"/>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
        <p:nvSpPr>
          <p:cNvPr id="13" name="TextBox 12"/>
          <p:cNvSpPr txBox="1"/>
          <p:nvPr/>
        </p:nvSpPr>
        <p:spPr>
          <a:xfrm>
            <a:off x="457200" y="6096000"/>
            <a:ext cx="6019800" cy="892552"/>
          </a:xfrm>
          <a:prstGeom prst="rect">
            <a:avLst/>
          </a:prstGeom>
          <a:noFill/>
        </p:spPr>
        <p:txBody>
          <a:bodyPr wrap="square" rtlCol="0">
            <a:spAutoFit/>
          </a:bodyPr>
          <a:lstStyle/>
          <a:p>
            <a:pPr algn="r"/>
            <a:r>
              <a:rPr lang="en-US" sz="2600" dirty="0" smtClean="0">
                <a:latin typeface="Magneto" pitchFamily="82" charset="0"/>
              </a:rPr>
              <a:t>Deuteronomy 17:16-20</a:t>
            </a:r>
          </a:p>
          <a:p>
            <a:pPr algn="r"/>
            <a:endParaRPr lang="en-US" sz="2600" dirty="0" smtClean="0">
              <a:latin typeface="Magneto" pitchFamily="82" charset="0"/>
            </a:endParaRPr>
          </a:p>
        </p:txBody>
      </p:sp>
      <p:sp>
        <p:nvSpPr>
          <p:cNvPr id="20" name="TextBox 19"/>
          <p:cNvSpPr txBox="1"/>
          <p:nvPr/>
        </p:nvSpPr>
        <p:spPr>
          <a:xfrm>
            <a:off x="457200" y="762000"/>
            <a:ext cx="5867400" cy="523220"/>
          </a:xfrm>
          <a:prstGeom prst="rect">
            <a:avLst/>
          </a:prstGeom>
          <a:noFill/>
        </p:spPr>
        <p:txBody>
          <a:bodyPr wrap="square" rtlCol="0">
            <a:spAutoFit/>
          </a:bodyPr>
          <a:lstStyle/>
          <a:p>
            <a:endParaRPr lang="en-US" sz="2800" dirty="0" smtClean="0">
              <a:latin typeface="Magneto" pitchFamily="82" charset="0"/>
            </a:endParaRPr>
          </a:p>
        </p:txBody>
      </p:sp>
      <p:sp>
        <p:nvSpPr>
          <p:cNvPr id="25" name="TextBox 24"/>
          <p:cNvSpPr txBox="1"/>
          <p:nvPr/>
        </p:nvSpPr>
        <p:spPr>
          <a:xfrm>
            <a:off x="457200" y="680621"/>
            <a:ext cx="5867400" cy="5262979"/>
          </a:xfrm>
          <a:prstGeom prst="rect">
            <a:avLst/>
          </a:prstGeom>
          <a:noFill/>
        </p:spPr>
        <p:txBody>
          <a:bodyPr wrap="square" rtlCol="0">
            <a:spAutoFit/>
          </a:bodyPr>
          <a:lstStyle/>
          <a:p>
            <a:r>
              <a:rPr lang="en-US" sz="2400" i="1" dirty="0" smtClean="0">
                <a:solidFill>
                  <a:schemeClr val="bg1"/>
                </a:solidFill>
                <a:latin typeface="+mj-lt"/>
              </a:rPr>
              <a:t>before the priests, the Levites.</a:t>
            </a:r>
            <a:r>
              <a:rPr lang="en-US" sz="2400" dirty="0" smtClean="0">
                <a:solidFill>
                  <a:schemeClr val="bg1"/>
                </a:solidFill>
                <a:latin typeface="+mj-lt"/>
              </a:rPr>
              <a:t> </a:t>
            </a:r>
            <a:r>
              <a:rPr lang="en-US" sz="2400" baseline="30000" dirty="0" smtClean="0">
                <a:latin typeface="+mj-lt"/>
              </a:rPr>
              <a:t>19</a:t>
            </a:r>
            <a:r>
              <a:rPr lang="en-US" sz="2400" dirty="0" smtClean="0">
                <a:latin typeface="+mj-lt"/>
              </a:rPr>
              <a:t> </a:t>
            </a:r>
            <a:r>
              <a:rPr lang="en-US" sz="2400" i="1" dirty="0" smtClean="0">
                <a:solidFill>
                  <a:schemeClr val="bg1"/>
                </a:solidFill>
                <a:latin typeface="+mj-lt"/>
              </a:rPr>
              <a:t>And it shall be with him, and he shall read it all the days of his life, that he may learn to fear the </a:t>
            </a:r>
            <a:r>
              <a:rPr lang="en-US" sz="2400" i="1" cap="small" dirty="0" smtClean="0">
                <a:solidFill>
                  <a:schemeClr val="bg1"/>
                </a:solidFill>
                <a:latin typeface="+mj-lt"/>
              </a:rPr>
              <a:t>Lord</a:t>
            </a:r>
            <a:r>
              <a:rPr lang="en-US" sz="2400" i="1" dirty="0" smtClean="0">
                <a:solidFill>
                  <a:schemeClr val="bg1"/>
                </a:solidFill>
                <a:latin typeface="+mj-lt"/>
              </a:rPr>
              <a:t> his God and be careful to observe all the words of this law and these statutes,</a:t>
            </a:r>
            <a:r>
              <a:rPr lang="en-US" sz="2400" dirty="0" smtClean="0">
                <a:solidFill>
                  <a:schemeClr val="bg1"/>
                </a:solidFill>
                <a:latin typeface="+mj-lt"/>
              </a:rPr>
              <a:t> </a:t>
            </a:r>
            <a:r>
              <a:rPr lang="en-US" sz="2400" baseline="30000" dirty="0" smtClean="0">
                <a:latin typeface="+mj-lt"/>
              </a:rPr>
              <a:t>20</a:t>
            </a:r>
            <a:r>
              <a:rPr lang="en-US" sz="2400" dirty="0" smtClean="0">
                <a:latin typeface="+mj-lt"/>
              </a:rPr>
              <a:t> </a:t>
            </a:r>
            <a:r>
              <a:rPr lang="en-US" sz="2400" i="1" dirty="0" smtClean="0">
                <a:solidFill>
                  <a:schemeClr val="bg1"/>
                </a:solidFill>
                <a:latin typeface="+mj-lt"/>
              </a:rPr>
              <a:t>that his heart may not be lifted above his brethren, that he may not turn aside from the commandment to the right hand or to the left, and that he may prolong his days in his kingdom, he and his children in the midst of Israel. </a:t>
            </a:r>
            <a:endParaRPr lang="en-US" sz="240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par>
                                <p:cTn id="11" presetID="41" presetClass="entr" presetSubtype="0" fill="hold" nodeType="with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xit" presetSubtype="0" fill="hold" grpId="1" nodeType="clickEffect">
                                  <p:stCondLst>
                                    <p:cond delay="0"/>
                                  </p:stCondLst>
                                  <p:childTnLst>
                                    <p:anim from="(ppt_x)" to="(ppt_x+1)" calcmode="lin" valueType="num">
                                      <p:cBhvr>
                                        <p:cTn id="29" dur="1000">
                                          <p:stCondLst>
                                            <p:cond delay="0"/>
                                          </p:stCondLst>
                                        </p:cTn>
                                        <p:tgtEl>
                                          <p:spTgt spid="25"/>
                                        </p:tgtEl>
                                        <p:attrNameLst>
                                          <p:attrName>ppt_x</p:attrName>
                                        </p:attrNameLst>
                                      </p:cBhvr>
                                    </p:anim>
                                    <p:anim from="0" to="-1.0" calcmode="lin" valueType="num">
                                      <p:cBhvr>
                                        <p:cTn id="30" dur="200" accel="50000">
                                          <p:stCondLst>
                                            <p:cond delay="0"/>
                                          </p:stCondLst>
                                        </p:cTn>
                                        <p:tgtEl>
                                          <p:spTgt spid="25"/>
                                        </p:tgtEl>
                                        <p:attrNameLst>
                                          <p:attrName>xshear</p:attrName>
                                        </p:attrNameLst>
                                      </p:cBhvr>
                                    </p:anim>
                                    <p:set>
                                      <p:cBhvr>
                                        <p:cTn id="31" dur="800">
                                          <p:stCondLst>
                                            <p:cond delay="200"/>
                                          </p:stCondLst>
                                        </p:cTn>
                                        <p:tgtEl>
                                          <p:spTgt spid="25"/>
                                        </p:tgtEl>
                                        <p:attrNameLst>
                                          <p:attrName>xshear</p:attrName>
                                        </p:attrNameLst>
                                      </p:cBhvr>
                                      <p:to>
                                        <p:strVal val="-1.0"/>
                                      </p:to>
                                    </p:set>
                                    <p:set>
                                      <p:cBhvr>
                                        <p:cTn id="32" dur="1" fill="hold">
                                          <p:stCondLst>
                                            <p:cond delay="999"/>
                                          </p:stCondLst>
                                        </p:cTn>
                                        <p:tgtEl>
                                          <p:spTgt spid="25"/>
                                        </p:tgtEl>
                                        <p:attrNameLst>
                                          <p:attrName>style.visibility</p:attrName>
                                        </p:attrNameLst>
                                      </p:cBhvr>
                                      <p:to>
                                        <p:strVal val="hidden"/>
                                      </p:to>
                                    </p:set>
                                  </p:childTnLst>
                                </p:cTn>
                              </p:par>
                              <p:par>
                                <p:cTn id="33" presetID="41" presetClass="exit" presetSubtype="0" fill="hold" nodeType="withEffect">
                                  <p:stCondLst>
                                    <p:cond delay="0"/>
                                  </p:stCondLst>
                                  <p:iterate type="lt">
                                    <p:tmPct val="10000"/>
                                  </p:iterate>
                                  <p:childTnLst>
                                    <p:anim calcmode="lin" valueType="num">
                                      <p:cBhvr>
                                        <p:cTn id="34" dur="50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5" dur="500"/>
                                        <p:tgtEl>
                                          <p:spTgt spid="13"/>
                                        </p:tgtEl>
                                        <p:attrNameLst>
                                          <p:attrName>ppt_y</p:attrName>
                                        </p:attrNameLst>
                                      </p:cBhvr>
                                      <p:tavLst>
                                        <p:tav tm="0">
                                          <p:val>
                                            <p:strVal val="ppt_y"/>
                                          </p:val>
                                        </p:tav>
                                        <p:tav tm="100000">
                                          <p:val>
                                            <p:strVal val="ppt_y"/>
                                          </p:val>
                                        </p:tav>
                                      </p:tavLst>
                                    </p:anim>
                                    <p:anim calcmode="lin" valueType="num">
                                      <p:cBhvr>
                                        <p:cTn id="36" dur="500"/>
                                        <p:tgtEl>
                                          <p:spTgt spid="13"/>
                                        </p:tgtEl>
                                        <p:attrNameLst>
                                          <p:attrName>ppt_h</p:attrName>
                                        </p:attrNameLst>
                                      </p:cBhvr>
                                      <p:tavLst>
                                        <p:tav tm="0">
                                          <p:val>
                                            <p:strVal val="ppt_h"/>
                                          </p:val>
                                        </p:tav>
                                        <p:tav tm="50000">
                                          <p:val>
                                            <p:strVal val="ppt_h+.01"/>
                                          </p:val>
                                        </p:tav>
                                        <p:tav tm="100000">
                                          <p:val>
                                            <p:strVal val="ppt_h/10"/>
                                          </p:val>
                                        </p:tav>
                                      </p:tavLst>
                                    </p:anim>
                                    <p:anim calcmode="lin" valueType="num">
                                      <p:cBhvr>
                                        <p:cTn id="37" dur="500"/>
                                        <p:tgtEl>
                                          <p:spTgt spid="13"/>
                                        </p:tgtEl>
                                        <p:attrNameLst>
                                          <p:attrName>ppt_w</p:attrName>
                                        </p:attrNameLst>
                                      </p:cBhvr>
                                      <p:tavLst>
                                        <p:tav tm="0">
                                          <p:val>
                                            <p:strVal val="ppt_w"/>
                                          </p:val>
                                        </p:tav>
                                        <p:tav tm="50000">
                                          <p:val>
                                            <p:strVal val="ppt_w+.01"/>
                                          </p:val>
                                        </p:tav>
                                        <p:tav tm="100000">
                                          <p:val>
                                            <p:strVal val="ppt_w/10"/>
                                          </p:val>
                                        </p:tav>
                                      </p:tavLst>
                                    </p:anim>
                                    <p:animEffect transition="out" filter="fade">
                                      <p:cBhvr>
                                        <p:cTn id="38" dur="500" tmFilter="0,0; .5, 0; 1, 1"/>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5" grpId="0"/>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457200" y="762000"/>
            <a:ext cx="5733334" cy="4180820"/>
            <a:chOff x="457200" y="762000"/>
            <a:chExt cx="5733334" cy="4180820"/>
          </a:xfrm>
        </p:grpSpPr>
        <p:grpSp>
          <p:nvGrpSpPr>
            <p:cNvPr id="22" name="Group 21"/>
            <p:cNvGrpSpPr/>
            <p:nvPr/>
          </p:nvGrpSpPr>
          <p:grpSpPr>
            <a:xfrm>
              <a:off x="457200" y="762000"/>
              <a:ext cx="5733334" cy="4076191"/>
              <a:chOff x="457200" y="762000"/>
              <a:chExt cx="5733334" cy="4076191"/>
            </a:xfrm>
          </p:grpSpPr>
          <p:pic>
            <p:nvPicPr>
              <p:cNvPr id="7" name="Picture 6" descr="Galilee2.bmp"/>
              <p:cNvPicPr>
                <a:picLocks noChangeAspect="1"/>
              </p:cNvPicPr>
              <p:nvPr/>
            </p:nvPicPr>
            <p:blipFill>
              <a:blip r:embed="rId2" cstate="print"/>
              <a:stretch>
                <a:fillRect/>
              </a:stretch>
            </p:blipFill>
            <p:spPr>
              <a:xfrm>
                <a:off x="457200" y="762000"/>
                <a:ext cx="5733334" cy="4076191"/>
              </a:xfrm>
              <a:prstGeom prst="rect">
                <a:avLst/>
              </a:prstGeom>
              <a:ln>
                <a:noFill/>
              </a:ln>
              <a:effectLst/>
              <a:scene3d>
                <a:camera prst="orthographicFront"/>
                <a:lightRig rig="threePt" dir="t"/>
              </a:scene3d>
              <a:sp3d>
                <a:bevelT prst="convex"/>
              </a:sp3d>
            </p:spPr>
          </p:pic>
          <p:sp>
            <p:nvSpPr>
              <p:cNvPr id="17" name="Freeform 16"/>
              <p:cNvSpPr/>
              <p:nvPr/>
            </p:nvSpPr>
            <p:spPr>
              <a:xfrm>
                <a:off x="2581275" y="1352550"/>
                <a:ext cx="1866900" cy="3248025"/>
              </a:xfrm>
              <a:custGeom>
                <a:avLst/>
                <a:gdLst>
                  <a:gd name="connsiteX0" fmla="*/ 371475 w 1866900"/>
                  <a:gd name="connsiteY0" fmla="*/ 647700 h 3248025"/>
                  <a:gd name="connsiteX1" fmla="*/ 666750 w 1866900"/>
                  <a:gd name="connsiteY1" fmla="*/ 504825 h 3248025"/>
                  <a:gd name="connsiteX2" fmla="*/ 742950 w 1866900"/>
                  <a:gd name="connsiteY2" fmla="*/ 409575 h 3248025"/>
                  <a:gd name="connsiteX3" fmla="*/ 876300 w 1866900"/>
                  <a:gd name="connsiteY3" fmla="*/ 276225 h 3248025"/>
                  <a:gd name="connsiteX4" fmla="*/ 876300 w 1866900"/>
                  <a:gd name="connsiteY4" fmla="*/ 276225 h 3248025"/>
                  <a:gd name="connsiteX5" fmla="*/ 971550 w 1866900"/>
                  <a:gd name="connsiteY5" fmla="*/ 152400 h 3248025"/>
                  <a:gd name="connsiteX6" fmla="*/ 1000125 w 1866900"/>
                  <a:gd name="connsiteY6" fmla="*/ 104775 h 3248025"/>
                  <a:gd name="connsiteX7" fmla="*/ 1066800 w 1866900"/>
                  <a:gd name="connsiteY7" fmla="*/ 9525 h 3248025"/>
                  <a:gd name="connsiteX8" fmla="*/ 1181100 w 1866900"/>
                  <a:gd name="connsiteY8" fmla="*/ 0 h 3248025"/>
                  <a:gd name="connsiteX9" fmla="*/ 1295400 w 1866900"/>
                  <a:gd name="connsiteY9" fmla="*/ 57150 h 3248025"/>
                  <a:gd name="connsiteX10" fmla="*/ 1362075 w 1866900"/>
                  <a:gd name="connsiteY10" fmla="*/ 123825 h 3248025"/>
                  <a:gd name="connsiteX11" fmla="*/ 1400175 w 1866900"/>
                  <a:gd name="connsiteY11" fmla="*/ 323850 h 3248025"/>
                  <a:gd name="connsiteX12" fmla="*/ 1314450 w 1866900"/>
                  <a:gd name="connsiteY12" fmla="*/ 514350 h 3248025"/>
                  <a:gd name="connsiteX13" fmla="*/ 1238250 w 1866900"/>
                  <a:gd name="connsiteY13" fmla="*/ 571500 h 3248025"/>
                  <a:gd name="connsiteX14" fmla="*/ 1143000 w 1866900"/>
                  <a:gd name="connsiteY14" fmla="*/ 581025 h 3248025"/>
                  <a:gd name="connsiteX15" fmla="*/ 1133475 w 1866900"/>
                  <a:gd name="connsiteY15" fmla="*/ 666750 h 3248025"/>
                  <a:gd name="connsiteX16" fmla="*/ 1133475 w 1866900"/>
                  <a:gd name="connsiteY16" fmla="*/ 790575 h 3248025"/>
                  <a:gd name="connsiteX17" fmla="*/ 1114425 w 1866900"/>
                  <a:gd name="connsiteY17" fmla="*/ 847725 h 3248025"/>
                  <a:gd name="connsiteX18" fmla="*/ 1095375 w 1866900"/>
                  <a:gd name="connsiteY18" fmla="*/ 857250 h 3248025"/>
                  <a:gd name="connsiteX19" fmla="*/ 1095375 w 1866900"/>
                  <a:gd name="connsiteY19" fmla="*/ 857250 h 3248025"/>
                  <a:gd name="connsiteX20" fmla="*/ 1019175 w 1866900"/>
                  <a:gd name="connsiteY20" fmla="*/ 923925 h 3248025"/>
                  <a:gd name="connsiteX21" fmla="*/ 990600 w 1866900"/>
                  <a:gd name="connsiteY21" fmla="*/ 942975 h 3248025"/>
                  <a:gd name="connsiteX22" fmla="*/ 990600 w 1866900"/>
                  <a:gd name="connsiteY22" fmla="*/ 942975 h 3248025"/>
                  <a:gd name="connsiteX23" fmla="*/ 1000125 w 1866900"/>
                  <a:gd name="connsiteY23" fmla="*/ 1038225 h 3248025"/>
                  <a:gd name="connsiteX24" fmla="*/ 1028700 w 1866900"/>
                  <a:gd name="connsiteY24" fmla="*/ 1123950 h 3248025"/>
                  <a:gd name="connsiteX25" fmla="*/ 1066800 w 1866900"/>
                  <a:gd name="connsiteY25" fmla="*/ 1181100 h 3248025"/>
                  <a:gd name="connsiteX26" fmla="*/ 1076325 w 1866900"/>
                  <a:gd name="connsiteY26" fmla="*/ 1181100 h 3248025"/>
                  <a:gd name="connsiteX27" fmla="*/ 1247775 w 1866900"/>
                  <a:gd name="connsiteY27" fmla="*/ 1209675 h 3248025"/>
                  <a:gd name="connsiteX28" fmla="*/ 1343025 w 1866900"/>
                  <a:gd name="connsiteY28" fmla="*/ 1152525 h 3248025"/>
                  <a:gd name="connsiteX29" fmla="*/ 1419225 w 1866900"/>
                  <a:gd name="connsiteY29" fmla="*/ 1133475 h 3248025"/>
                  <a:gd name="connsiteX30" fmla="*/ 1562100 w 1866900"/>
                  <a:gd name="connsiteY30" fmla="*/ 1104900 h 3248025"/>
                  <a:gd name="connsiteX31" fmla="*/ 1647825 w 1866900"/>
                  <a:gd name="connsiteY31" fmla="*/ 1047750 h 3248025"/>
                  <a:gd name="connsiteX32" fmla="*/ 1714500 w 1866900"/>
                  <a:gd name="connsiteY32" fmla="*/ 1019175 h 3248025"/>
                  <a:gd name="connsiteX33" fmla="*/ 1790700 w 1866900"/>
                  <a:gd name="connsiteY33" fmla="*/ 1019175 h 3248025"/>
                  <a:gd name="connsiteX34" fmla="*/ 1857375 w 1866900"/>
                  <a:gd name="connsiteY34" fmla="*/ 1095375 h 3248025"/>
                  <a:gd name="connsiteX35" fmla="*/ 1771650 w 1866900"/>
                  <a:gd name="connsiteY35" fmla="*/ 1276350 h 3248025"/>
                  <a:gd name="connsiteX36" fmla="*/ 1866900 w 1866900"/>
                  <a:gd name="connsiteY36" fmla="*/ 1676400 h 3248025"/>
                  <a:gd name="connsiteX37" fmla="*/ 1762125 w 1866900"/>
                  <a:gd name="connsiteY37" fmla="*/ 1752600 h 3248025"/>
                  <a:gd name="connsiteX38" fmla="*/ 1733550 w 1866900"/>
                  <a:gd name="connsiteY38" fmla="*/ 1847850 h 3248025"/>
                  <a:gd name="connsiteX39" fmla="*/ 1733550 w 1866900"/>
                  <a:gd name="connsiteY39" fmla="*/ 1847850 h 3248025"/>
                  <a:gd name="connsiteX40" fmla="*/ 1685925 w 1866900"/>
                  <a:gd name="connsiteY40" fmla="*/ 2047875 h 3248025"/>
                  <a:gd name="connsiteX41" fmla="*/ 1685925 w 1866900"/>
                  <a:gd name="connsiteY41" fmla="*/ 2190750 h 3248025"/>
                  <a:gd name="connsiteX42" fmla="*/ 1619250 w 1866900"/>
                  <a:gd name="connsiteY42" fmla="*/ 2343150 h 3248025"/>
                  <a:gd name="connsiteX43" fmla="*/ 1552575 w 1866900"/>
                  <a:gd name="connsiteY43" fmla="*/ 2400300 h 3248025"/>
                  <a:gd name="connsiteX44" fmla="*/ 1543050 w 1866900"/>
                  <a:gd name="connsiteY44" fmla="*/ 2543175 h 3248025"/>
                  <a:gd name="connsiteX45" fmla="*/ 1504950 w 1866900"/>
                  <a:gd name="connsiteY45" fmla="*/ 2600325 h 3248025"/>
                  <a:gd name="connsiteX46" fmla="*/ 1628775 w 1866900"/>
                  <a:gd name="connsiteY46" fmla="*/ 2790825 h 3248025"/>
                  <a:gd name="connsiteX47" fmla="*/ 1714500 w 1866900"/>
                  <a:gd name="connsiteY47" fmla="*/ 2800350 h 3248025"/>
                  <a:gd name="connsiteX48" fmla="*/ 1724025 w 1866900"/>
                  <a:gd name="connsiteY48" fmla="*/ 2990850 h 3248025"/>
                  <a:gd name="connsiteX49" fmla="*/ 1685925 w 1866900"/>
                  <a:gd name="connsiteY49" fmla="*/ 3076575 h 3248025"/>
                  <a:gd name="connsiteX50" fmla="*/ 1647825 w 1866900"/>
                  <a:gd name="connsiteY50" fmla="*/ 3248025 h 3248025"/>
                  <a:gd name="connsiteX51" fmla="*/ 1590675 w 1866900"/>
                  <a:gd name="connsiteY51" fmla="*/ 3248025 h 3248025"/>
                  <a:gd name="connsiteX52" fmla="*/ 1438275 w 1866900"/>
                  <a:gd name="connsiteY52" fmla="*/ 3114675 h 3248025"/>
                  <a:gd name="connsiteX53" fmla="*/ 1352550 w 1866900"/>
                  <a:gd name="connsiteY53" fmla="*/ 2943225 h 3248025"/>
                  <a:gd name="connsiteX54" fmla="*/ 1276350 w 1866900"/>
                  <a:gd name="connsiteY54" fmla="*/ 2886075 h 3248025"/>
                  <a:gd name="connsiteX55" fmla="*/ 1181100 w 1866900"/>
                  <a:gd name="connsiteY55" fmla="*/ 2809875 h 3248025"/>
                  <a:gd name="connsiteX56" fmla="*/ 1123950 w 1866900"/>
                  <a:gd name="connsiteY56" fmla="*/ 2800350 h 3248025"/>
                  <a:gd name="connsiteX57" fmla="*/ 1047750 w 1866900"/>
                  <a:gd name="connsiteY57" fmla="*/ 2762250 h 3248025"/>
                  <a:gd name="connsiteX58" fmla="*/ 1047750 w 1866900"/>
                  <a:gd name="connsiteY58" fmla="*/ 2752725 h 3248025"/>
                  <a:gd name="connsiteX59" fmla="*/ 990600 w 1866900"/>
                  <a:gd name="connsiteY59" fmla="*/ 2743200 h 3248025"/>
                  <a:gd name="connsiteX60" fmla="*/ 885825 w 1866900"/>
                  <a:gd name="connsiteY60" fmla="*/ 2686050 h 3248025"/>
                  <a:gd name="connsiteX61" fmla="*/ 781050 w 1866900"/>
                  <a:gd name="connsiteY61" fmla="*/ 2590800 h 3248025"/>
                  <a:gd name="connsiteX62" fmla="*/ 666750 w 1866900"/>
                  <a:gd name="connsiteY62" fmla="*/ 2562225 h 3248025"/>
                  <a:gd name="connsiteX63" fmla="*/ 600075 w 1866900"/>
                  <a:gd name="connsiteY63" fmla="*/ 2476500 h 3248025"/>
                  <a:gd name="connsiteX64" fmla="*/ 466725 w 1866900"/>
                  <a:gd name="connsiteY64" fmla="*/ 2390775 h 3248025"/>
                  <a:gd name="connsiteX65" fmla="*/ 466725 w 1866900"/>
                  <a:gd name="connsiteY65" fmla="*/ 2390775 h 3248025"/>
                  <a:gd name="connsiteX66" fmla="*/ 228600 w 1866900"/>
                  <a:gd name="connsiteY66" fmla="*/ 2162175 h 3248025"/>
                  <a:gd name="connsiteX67" fmla="*/ 133350 w 1866900"/>
                  <a:gd name="connsiteY67" fmla="*/ 2085975 h 3248025"/>
                  <a:gd name="connsiteX68" fmla="*/ 47625 w 1866900"/>
                  <a:gd name="connsiteY68" fmla="*/ 1981200 h 3248025"/>
                  <a:gd name="connsiteX69" fmla="*/ 9525 w 1866900"/>
                  <a:gd name="connsiteY69" fmla="*/ 1962150 h 3248025"/>
                  <a:gd name="connsiteX70" fmla="*/ 0 w 1866900"/>
                  <a:gd name="connsiteY70" fmla="*/ 1952625 h 3248025"/>
                  <a:gd name="connsiteX71" fmla="*/ 85725 w 1866900"/>
                  <a:gd name="connsiteY71" fmla="*/ 1600200 h 3248025"/>
                  <a:gd name="connsiteX72" fmla="*/ 133350 w 1866900"/>
                  <a:gd name="connsiteY72" fmla="*/ 1371600 h 3248025"/>
                  <a:gd name="connsiteX73" fmla="*/ 142875 w 1866900"/>
                  <a:gd name="connsiteY73" fmla="*/ 1171575 h 3248025"/>
                  <a:gd name="connsiteX74" fmla="*/ 142875 w 1866900"/>
                  <a:gd name="connsiteY74" fmla="*/ 1171575 h 3248025"/>
                  <a:gd name="connsiteX75" fmla="*/ 171450 w 1866900"/>
                  <a:gd name="connsiteY75" fmla="*/ 990600 h 3248025"/>
                  <a:gd name="connsiteX76" fmla="*/ 171450 w 1866900"/>
                  <a:gd name="connsiteY76" fmla="*/ 923925 h 3248025"/>
                  <a:gd name="connsiteX77" fmla="*/ 219075 w 1866900"/>
                  <a:gd name="connsiteY77" fmla="*/ 933450 h 3248025"/>
                  <a:gd name="connsiteX78" fmla="*/ 219075 w 1866900"/>
                  <a:gd name="connsiteY78" fmla="*/ 933450 h 3248025"/>
                  <a:gd name="connsiteX79" fmla="*/ 333375 w 1866900"/>
                  <a:gd name="connsiteY79" fmla="*/ 942975 h 3248025"/>
                  <a:gd name="connsiteX80" fmla="*/ 352425 w 1866900"/>
                  <a:gd name="connsiteY80" fmla="*/ 885825 h 3248025"/>
                  <a:gd name="connsiteX81" fmla="*/ 371475 w 1866900"/>
                  <a:gd name="connsiteY81" fmla="*/ 647700 h 324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866900" h="3248025">
                    <a:moveTo>
                      <a:pt x="371475" y="647700"/>
                    </a:moveTo>
                    <a:lnTo>
                      <a:pt x="666750" y="504825"/>
                    </a:lnTo>
                    <a:lnTo>
                      <a:pt x="742950" y="409575"/>
                    </a:lnTo>
                    <a:lnTo>
                      <a:pt x="876300" y="276225"/>
                    </a:lnTo>
                    <a:lnTo>
                      <a:pt x="876300" y="276225"/>
                    </a:lnTo>
                    <a:lnTo>
                      <a:pt x="971550" y="152400"/>
                    </a:lnTo>
                    <a:lnTo>
                      <a:pt x="1000125" y="104775"/>
                    </a:lnTo>
                    <a:lnTo>
                      <a:pt x="1066800" y="9525"/>
                    </a:lnTo>
                    <a:lnTo>
                      <a:pt x="1181100" y="0"/>
                    </a:lnTo>
                    <a:lnTo>
                      <a:pt x="1295400" y="57150"/>
                    </a:lnTo>
                    <a:lnTo>
                      <a:pt x="1362075" y="123825"/>
                    </a:lnTo>
                    <a:lnTo>
                      <a:pt x="1400175" y="323850"/>
                    </a:lnTo>
                    <a:lnTo>
                      <a:pt x="1314450" y="514350"/>
                    </a:lnTo>
                    <a:lnTo>
                      <a:pt x="1238250" y="571500"/>
                    </a:lnTo>
                    <a:lnTo>
                      <a:pt x="1143000" y="581025"/>
                    </a:lnTo>
                    <a:lnTo>
                      <a:pt x="1133475" y="666750"/>
                    </a:lnTo>
                    <a:lnTo>
                      <a:pt x="1133475" y="790575"/>
                    </a:lnTo>
                    <a:lnTo>
                      <a:pt x="1114425" y="847725"/>
                    </a:lnTo>
                    <a:lnTo>
                      <a:pt x="1095375" y="857250"/>
                    </a:lnTo>
                    <a:lnTo>
                      <a:pt x="1095375" y="857250"/>
                    </a:lnTo>
                    <a:lnTo>
                      <a:pt x="1019175" y="923925"/>
                    </a:lnTo>
                    <a:lnTo>
                      <a:pt x="990600" y="942975"/>
                    </a:lnTo>
                    <a:lnTo>
                      <a:pt x="990600" y="942975"/>
                    </a:lnTo>
                    <a:lnTo>
                      <a:pt x="1000125" y="1038225"/>
                    </a:lnTo>
                    <a:lnTo>
                      <a:pt x="1028700" y="1123950"/>
                    </a:lnTo>
                    <a:lnTo>
                      <a:pt x="1066800" y="1181100"/>
                    </a:lnTo>
                    <a:lnTo>
                      <a:pt x="1076325" y="1181100"/>
                    </a:lnTo>
                    <a:lnTo>
                      <a:pt x="1247775" y="1209675"/>
                    </a:lnTo>
                    <a:lnTo>
                      <a:pt x="1343025" y="1152525"/>
                    </a:lnTo>
                    <a:lnTo>
                      <a:pt x="1419225" y="1133475"/>
                    </a:lnTo>
                    <a:lnTo>
                      <a:pt x="1562100" y="1104900"/>
                    </a:lnTo>
                    <a:lnTo>
                      <a:pt x="1647825" y="1047750"/>
                    </a:lnTo>
                    <a:lnTo>
                      <a:pt x="1714500" y="1019175"/>
                    </a:lnTo>
                    <a:lnTo>
                      <a:pt x="1790700" y="1019175"/>
                    </a:lnTo>
                    <a:lnTo>
                      <a:pt x="1857375" y="1095375"/>
                    </a:lnTo>
                    <a:lnTo>
                      <a:pt x="1771650" y="1276350"/>
                    </a:lnTo>
                    <a:lnTo>
                      <a:pt x="1866900" y="1676400"/>
                    </a:lnTo>
                    <a:lnTo>
                      <a:pt x="1762125" y="1752600"/>
                    </a:lnTo>
                    <a:cubicBezTo>
                      <a:pt x="1732546" y="1841337"/>
                      <a:pt x="1733550" y="1808204"/>
                      <a:pt x="1733550" y="1847850"/>
                    </a:cubicBezTo>
                    <a:lnTo>
                      <a:pt x="1733550" y="1847850"/>
                    </a:lnTo>
                    <a:lnTo>
                      <a:pt x="1685925" y="2047875"/>
                    </a:lnTo>
                    <a:lnTo>
                      <a:pt x="1685925" y="2190750"/>
                    </a:lnTo>
                    <a:lnTo>
                      <a:pt x="1619250" y="2343150"/>
                    </a:lnTo>
                    <a:lnTo>
                      <a:pt x="1552575" y="2400300"/>
                    </a:lnTo>
                    <a:lnTo>
                      <a:pt x="1543050" y="2543175"/>
                    </a:lnTo>
                    <a:lnTo>
                      <a:pt x="1504950" y="2600325"/>
                    </a:lnTo>
                    <a:lnTo>
                      <a:pt x="1628775" y="2790825"/>
                    </a:lnTo>
                    <a:lnTo>
                      <a:pt x="1714500" y="2800350"/>
                    </a:lnTo>
                    <a:lnTo>
                      <a:pt x="1724025" y="2990850"/>
                    </a:lnTo>
                    <a:lnTo>
                      <a:pt x="1685925" y="3076575"/>
                    </a:lnTo>
                    <a:lnTo>
                      <a:pt x="1647825" y="3248025"/>
                    </a:lnTo>
                    <a:lnTo>
                      <a:pt x="1590675" y="3248025"/>
                    </a:lnTo>
                    <a:lnTo>
                      <a:pt x="1438275" y="3114675"/>
                    </a:lnTo>
                    <a:lnTo>
                      <a:pt x="1352550" y="2943225"/>
                    </a:lnTo>
                    <a:lnTo>
                      <a:pt x="1276350" y="2886075"/>
                    </a:lnTo>
                    <a:lnTo>
                      <a:pt x="1181100" y="2809875"/>
                    </a:lnTo>
                    <a:lnTo>
                      <a:pt x="1123950" y="2800350"/>
                    </a:lnTo>
                    <a:lnTo>
                      <a:pt x="1047750" y="2762250"/>
                    </a:lnTo>
                    <a:lnTo>
                      <a:pt x="1047750" y="2752725"/>
                    </a:lnTo>
                    <a:lnTo>
                      <a:pt x="990600" y="2743200"/>
                    </a:lnTo>
                    <a:lnTo>
                      <a:pt x="885825" y="2686050"/>
                    </a:lnTo>
                    <a:lnTo>
                      <a:pt x="781050" y="2590800"/>
                    </a:lnTo>
                    <a:lnTo>
                      <a:pt x="666750" y="2562225"/>
                    </a:lnTo>
                    <a:lnTo>
                      <a:pt x="600075" y="2476500"/>
                    </a:lnTo>
                    <a:lnTo>
                      <a:pt x="466725" y="2390775"/>
                    </a:lnTo>
                    <a:lnTo>
                      <a:pt x="466725" y="2390775"/>
                    </a:lnTo>
                    <a:lnTo>
                      <a:pt x="228600" y="2162175"/>
                    </a:lnTo>
                    <a:lnTo>
                      <a:pt x="133350" y="2085975"/>
                    </a:lnTo>
                    <a:lnTo>
                      <a:pt x="47625" y="1981200"/>
                    </a:lnTo>
                    <a:lnTo>
                      <a:pt x="9525" y="1962150"/>
                    </a:lnTo>
                    <a:lnTo>
                      <a:pt x="0" y="1952625"/>
                    </a:lnTo>
                    <a:lnTo>
                      <a:pt x="85725" y="1600200"/>
                    </a:lnTo>
                    <a:lnTo>
                      <a:pt x="133350" y="1371600"/>
                    </a:lnTo>
                    <a:lnTo>
                      <a:pt x="142875" y="1171575"/>
                    </a:lnTo>
                    <a:lnTo>
                      <a:pt x="142875" y="1171575"/>
                    </a:lnTo>
                    <a:lnTo>
                      <a:pt x="171450" y="990600"/>
                    </a:lnTo>
                    <a:lnTo>
                      <a:pt x="171450" y="923925"/>
                    </a:lnTo>
                    <a:lnTo>
                      <a:pt x="219075" y="933450"/>
                    </a:lnTo>
                    <a:lnTo>
                      <a:pt x="219075" y="933450"/>
                    </a:lnTo>
                    <a:lnTo>
                      <a:pt x="333375" y="942975"/>
                    </a:lnTo>
                    <a:lnTo>
                      <a:pt x="352425" y="885825"/>
                    </a:lnTo>
                    <a:lnTo>
                      <a:pt x="371475" y="647700"/>
                    </a:lnTo>
                    <a:close/>
                  </a:path>
                </a:pathLst>
              </a:custGeom>
              <a:solidFill>
                <a:srgbClr val="EEECE1">
                  <a:alpha val="50196"/>
                </a:srgb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124733" y="3384943"/>
                <a:ext cx="1446415" cy="1453064"/>
              </a:xfrm>
              <a:custGeom>
                <a:avLst/>
                <a:gdLst>
                  <a:gd name="connsiteX0" fmla="*/ 535340 w 1446415"/>
                  <a:gd name="connsiteY0" fmla="*/ 0 h 1453064"/>
                  <a:gd name="connsiteX1" fmla="*/ 595191 w 1446415"/>
                  <a:gd name="connsiteY1" fmla="*/ 66501 h 1453064"/>
                  <a:gd name="connsiteX2" fmla="*/ 655043 w 1446415"/>
                  <a:gd name="connsiteY2" fmla="*/ 109728 h 1453064"/>
                  <a:gd name="connsiteX3" fmla="*/ 718220 w 1446415"/>
                  <a:gd name="connsiteY3" fmla="*/ 176229 h 1453064"/>
                  <a:gd name="connsiteX4" fmla="*/ 778071 w 1446415"/>
                  <a:gd name="connsiteY4" fmla="*/ 242731 h 1453064"/>
                  <a:gd name="connsiteX5" fmla="*/ 851223 w 1446415"/>
                  <a:gd name="connsiteY5" fmla="*/ 289282 h 1453064"/>
                  <a:gd name="connsiteX6" fmla="*/ 907750 w 1446415"/>
                  <a:gd name="connsiteY6" fmla="*/ 352459 h 1453064"/>
                  <a:gd name="connsiteX7" fmla="*/ 954301 w 1446415"/>
                  <a:gd name="connsiteY7" fmla="*/ 382385 h 1453064"/>
                  <a:gd name="connsiteX8" fmla="*/ 1027453 w 1446415"/>
                  <a:gd name="connsiteY8" fmla="*/ 428936 h 1453064"/>
                  <a:gd name="connsiteX9" fmla="*/ 1050729 w 1446415"/>
                  <a:gd name="connsiteY9" fmla="*/ 445562 h 1453064"/>
                  <a:gd name="connsiteX10" fmla="*/ 1103930 w 1446415"/>
                  <a:gd name="connsiteY10" fmla="*/ 515389 h 1453064"/>
                  <a:gd name="connsiteX11" fmla="*/ 1117231 w 1446415"/>
                  <a:gd name="connsiteY11" fmla="*/ 532014 h 1453064"/>
                  <a:gd name="connsiteX12" fmla="*/ 1236934 w 1446415"/>
                  <a:gd name="connsiteY12" fmla="*/ 558615 h 1453064"/>
                  <a:gd name="connsiteX13" fmla="*/ 1273510 w 1446415"/>
                  <a:gd name="connsiteY13" fmla="*/ 598516 h 1453064"/>
                  <a:gd name="connsiteX14" fmla="*/ 1343337 w 1446415"/>
                  <a:gd name="connsiteY14" fmla="*/ 658368 h 1453064"/>
                  <a:gd name="connsiteX15" fmla="*/ 1409839 w 1446415"/>
                  <a:gd name="connsiteY15" fmla="*/ 694944 h 1453064"/>
                  <a:gd name="connsiteX16" fmla="*/ 1446415 w 1446415"/>
                  <a:gd name="connsiteY16" fmla="*/ 714894 h 1453064"/>
                  <a:gd name="connsiteX17" fmla="*/ 1413164 w 1446415"/>
                  <a:gd name="connsiteY17" fmla="*/ 728194 h 1453064"/>
                  <a:gd name="connsiteX18" fmla="*/ 1369938 w 1446415"/>
                  <a:gd name="connsiteY18" fmla="*/ 794696 h 1453064"/>
                  <a:gd name="connsiteX19" fmla="*/ 1340012 w 1446415"/>
                  <a:gd name="connsiteY19" fmla="*/ 817972 h 1453064"/>
                  <a:gd name="connsiteX20" fmla="*/ 1346662 w 1446415"/>
                  <a:gd name="connsiteY20" fmla="*/ 857873 h 1453064"/>
                  <a:gd name="connsiteX21" fmla="*/ 1310086 w 1446415"/>
                  <a:gd name="connsiteY21" fmla="*/ 937675 h 1453064"/>
                  <a:gd name="connsiteX22" fmla="*/ 1293460 w 1446415"/>
                  <a:gd name="connsiteY22" fmla="*/ 974251 h 1453064"/>
                  <a:gd name="connsiteX23" fmla="*/ 1293460 w 1446415"/>
                  <a:gd name="connsiteY23" fmla="*/ 1044078 h 1453064"/>
                  <a:gd name="connsiteX24" fmla="*/ 1276835 w 1446415"/>
                  <a:gd name="connsiteY24" fmla="*/ 1080654 h 1453064"/>
                  <a:gd name="connsiteX25" fmla="*/ 1270185 w 1446415"/>
                  <a:gd name="connsiteY25" fmla="*/ 1127205 h 1453064"/>
                  <a:gd name="connsiteX26" fmla="*/ 1276835 w 1446415"/>
                  <a:gd name="connsiteY26" fmla="*/ 1216983 h 1453064"/>
                  <a:gd name="connsiteX27" fmla="*/ 1263535 w 1446415"/>
                  <a:gd name="connsiteY27" fmla="*/ 1243584 h 1453064"/>
                  <a:gd name="connsiteX28" fmla="*/ 1260210 w 1446415"/>
                  <a:gd name="connsiteY28" fmla="*/ 1316736 h 1453064"/>
                  <a:gd name="connsiteX29" fmla="*/ 1283485 w 1446415"/>
                  <a:gd name="connsiteY29" fmla="*/ 1353312 h 1453064"/>
                  <a:gd name="connsiteX30" fmla="*/ 1283485 w 1446415"/>
                  <a:gd name="connsiteY30" fmla="*/ 1416488 h 1453064"/>
                  <a:gd name="connsiteX31" fmla="*/ 1300111 w 1446415"/>
                  <a:gd name="connsiteY31" fmla="*/ 1443089 h 1453064"/>
                  <a:gd name="connsiteX32" fmla="*/ 1316736 w 1446415"/>
                  <a:gd name="connsiteY32" fmla="*/ 1449739 h 1453064"/>
                  <a:gd name="connsiteX33" fmla="*/ 0 w 1446415"/>
                  <a:gd name="connsiteY33" fmla="*/ 1453064 h 1453064"/>
                  <a:gd name="connsiteX34" fmla="*/ 79802 w 1446415"/>
                  <a:gd name="connsiteY34" fmla="*/ 1376587 h 1453064"/>
                  <a:gd name="connsiteX35" fmla="*/ 166255 w 1446415"/>
                  <a:gd name="connsiteY35" fmla="*/ 1236933 h 1453064"/>
                  <a:gd name="connsiteX36" fmla="*/ 389036 w 1446415"/>
                  <a:gd name="connsiteY36" fmla="*/ 927700 h 1453064"/>
                  <a:gd name="connsiteX37" fmla="*/ 445562 w 1446415"/>
                  <a:gd name="connsiteY37" fmla="*/ 768096 h 1453064"/>
                  <a:gd name="connsiteX38" fmla="*/ 548640 w 1446415"/>
                  <a:gd name="connsiteY38" fmla="*/ 581890 h 1453064"/>
                  <a:gd name="connsiteX39" fmla="*/ 535340 w 1446415"/>
                  <a:gd name="connsiteY39" fmla="*/ 442237 h 1453064"/>
                  <a:gd name="connsiteX40" fmla="*/ 555290 w 1446415"/>
                  <a:gd name="connsiteY40" fmla="*/ 269332 h 1453064"/>
                  <a:gd name="connsiteX41" fmla="*/ 548640 w 1446415"/>
                  <a:gd name="connsiteY41" fmla="*/ 192855 h 1453064"/>
                  <a:gd name="connsiteX42" fmla="*/ 555290 w 1446415"/>
                  <a:gd name="connsiteY42" fmla="*/ 93102 h 1453064"/>
                  <a:gd name="connsiteX43" fmla="*/ 535340 w 1446415"/>
                  <a:gd name="connsiteY43" fmla="*/ 0 h 145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46415" h="1453064">
                    <a:moveTo>
                      <a:pt x="535340" y="0"/>
                    </a:moveTo>
                    <a:lnTo>
                      <a:pt x="595191" y="66501"/>
                    </a:lnTo>
                    <a:lnTo>
                      <a:pt x="655043" y="109728"/>
                    </a:lnTo>
                    <a:lnTo>
                      <a:pt x="718220" y="176229"/>
                    </a:lnTo>
                    <a:lnTo>
                      <a:pt x="778071" y="242731"/>
                    </a:lnTo>
                    <a:lnTo>
                      <a:pt x="851223" y="289282"/>
                    </a:lnTo>
                    <a:lnTo>
                      <a:pt x="907750" y="352459"/>
                    </a:lnTo>
                    <a:lnTo>
                      <a:pt x="954301" y="382385"/>
                    </a:lnTo>
                    <a:lnTo>
                      <a:pt x="1027453" y="428936"/>
                    </a:lnTo>
                    <a:lnTo>
                      <a:pt x="1050729" y="445562"/>
                    </a:lnTo>
                    <a:lnTo>
                      <a:pt x="1103930" y="515389"/>
                    </a:lnTo>
                    <a:lnTo>
                      <a:pt x="1117231" y="532014"/>
                    </a:lnTo>
                    <a:lnTo>
                      <a:pt x="1236934" y="558615"/>
                    </a:lnTo>
                    <a:lnTo>
                      <a:pt x="1273510" y="598516"/>
                    </a:lnTo>
                    <a:lnTo>
                      <a:pt x="1343337" y="658368"/>
                    </a:lnTo>
                    <a:lnTo>
                      <a:pt x="1409839" y="694944"/>
                    </a:lnTo>
                    <a:lnTo>
                      <a:pt x="1446415" y="714894"/>
                    </a:lnTo>
                    <a:lnTo>
                      <a:pt x="1413164" y="728194"/>
                    </a:lnTo>
                    <a:lnTo>
                      <a:pt x="1369938" y="794696"/>
                    </a:lnTo>
                    <a:lnTo>
                      <a:pt x="1340012" y="817972"/>
                    </a:lnTo>
                    <a:lnTo>
                      <a:pt x="1346662" y="857873"/>
                    </a:lnTo>
                    <a:lnTo>
                      <a:pt x="1310086" y="937675"/>
                    </a:lnTo>
                    <a:lnTo>
                      <a:pt x="1293460" y="974251"/>
                    </a:lnTo>
                    <a:lnTo>
                      <a:pt x="1293460" y="1044078"/>
                    </a:lnTo>
                    <a:lnTo>
                      <a:pt x="1276835" y="1080654"/>
                    </a:lnTo>
                    <a:lnTo>
                      <a:pt x="1270185" y="1127205"/>
                    </a:lnTo>
                    <a:lnTo>
                      <a:pt x="1276835" y="1216983"/>
                    </a:lnTo>
                    <a:lnTo>
                      <a:pt x="1263535" y="1243584"/>
                    </a:lnTo>
                    <a:lnTo>
                      <a:pt x="1260210" y="1316736"/>
                    </a:lnTo>
                    <a:lnTo>
                      <a:pt x="1283485" y="1353312"/>
                    </a:lnTo>
                    <a:lnTo>
                      <a:pt x="1283485" y="1416488"/>
                    </a:lnTo>
                    <a:lnTo>
                      <a:pt x="1300111" y="1443089"/>
                    </a:lnTo>
                    <a:lnTo>
                      <a:pt x="1316736" y="1449739"/>
                    </a:lnTo>
                    <a:lnTo>
                      <a:pt x="0" y="1453064"/>
                    </a:lnTo>
                    <a:lnTo>
                      <a:pt x="79802" y="1376587"/>
                    </a:lnTo>
                    <a:lnTo>
                      <a:pt x="166255" y="1236933"/>
                    </a:lnTo>
                    <a:lnTo>
                      <a:pt x="389036" y="927700"/>
                    </a:lnTo>
                    <a:lnTo>
                      <a:pt x="445562" y="768096"/>
                    </a:lnTo>
                    <a:lnTo>
                      <a:pt x="548640" y="581890"/>
                    </a:lnTo>
                    <a:lnTo>
                      <a:pt x="535340" y="442237"/>
                    </a:lnTo>
                    <a:lnTo>
                      <a:pt x="555290" y="269332"/>
                    </a:lnTo>
                    <a:lnTo>
                      <a:pt x="548640" y="192855"/>
                    </a:lnTo>
                    <a:lnTo>
                      <a:pt x="555290" y="93102"/>
                    </a:lnTo>
                    <a:lnTo>
                      <a:pt x="535340" y="0"/>
                    </a:lnTo>
                    <a:close/>
                  </a:path>
                </a:pathLst>
              </a:custGeom>
              <a:solidFill>
                <a:srgbClr val="A03C3A">
                  <a:alpha val="50196"/>
                </a:srgb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2819400" y="2514600"/>
              <a:ext cx="1600200" cy="523220"/>
            </a:xfrm>
            <a:prstGeom prst="rect">
              <a:avLst/>
            </a:prstGeom>
            <a:noFill/>
            <a:ln>
              <a:noFill/>
            </a:ln>
            <a:scene3d>
              <a:camera prst="orthographicFront"/>
              <a:lightRig rig="threePt" dir="t"/>
            </a:scene3d>
            <a:sp3d>
              <a:bevelT prst="convex"/>
            </a:sp3d>
          </p:spPr>
          <p:txBody>
            <a:bodyPr wrap="square" rtlCol="0">
              <a:spAutoFit/>
            </a:bodyPr>
            <a:lstStyle/>
            <a:p>
              <a:r>
                <a:rPr lang="en-US" sz="2800" dirty="0" smtClean="0">
                  <a:solidFill>
                    <a:schemeClr val="tx2"/>
                  </a:solidFill>
                  <a:latin typeface="Magneto" pitchFamily="82" charset="0"/>
                </a:rPr>
                <a:t>Israel</a:t>
              </a:r>
            </a:p>
          </p:txBody>
        </p:sp>
        <p:sp>
          <p:nvSpPr>
            <p:cNvPr id="24" name="TextBox 23"/>
            <p:cNvSpPr txBox="1"/>
            <p:nvPr/>
          </p:nvSpPr>
          <p:spPr>
            <a:xfrm>
              <a:off x="2057400" y="4419600"/>
              <a:ext cx="1600200" cy="523220"/>
            </a:xfrm>
            <a:prstGeom prst="rect">
              <a:avLst/>
            </a:prstGeom>
            <a:noFill/>
            <a:ln>
              <a:noFill/>
            </a:ln>
            <a:scene3d>
              <a:camera prst="orthographicFront"/>
              <a:lightRig rig="threePt" dir="t"/>
            </a:scene3d>
            <a:sp3d>
              <a:bevelT prst="convex"/>
            </a:sp3d>
          </p:spPr>
          <p:txBody>
            <a:bodyPr wrap="square" rtlCol="0">
              <a:spAutoFit/>
            </a:bodyPr>
            <a:lstStyle/>
            <a:p>
              <a:r>
                <a:rPr lang="en-US" sz="2800" dirty="0" smtClean="0">
                  <a:solidFill>
                    <a:schemeClr val="tx2"/>
                  </a:solidFill>
                  <a:latin typeface="Magneto" pitchFamily="82" charset="0"/>
                </a:rPr>
                <a:t>Judah</a:t>
              </a:r>
            </a:p>
          </p:txBody>
        </p:sp>
      </p:grpSp>
      <p:sp>
        <p:nvSpPr>
          <p:cNvPr id="5" name="TextBox 4"/>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
        <p:nvSpPr>
          <p:cNvPr id="13" name="TextBox 12"/>
          <p:cNvSpPr txBox="1"/>
          <p:nvPr/>
        </p:nvSpPr>
        <p:spPr>
          <a:xfrm>
            <a:off x="457200" y="6096000"/>
            <a:ext cx="6019800" cy="492443"/>
          </a:xfrm>
          <a:prstGeom prst="rect">
            <a:avLst/>
          </a:prstGeom>
          <a:noFill/>
        </p:spPr>
        <p:txBody>
          <a:bodyPr wrap="square" rtlCol="0">
            <a:spAutoFit/>
          </a:bodyPr>
          <a:lstStyle/>
          <a:p>
            <a:pPr algn="r"/>
            <a:r>
              <a:rPr lang="en-US" sz="2600" dirty="0" smtClean="0">
                <a:latin typeface="Magneto" pitchFamily="82" charset="0"/>
              </a:rPr>
              <a:t>Pagan Altars of Israel</a:t>
            </a:r>
          </a:p>
        </p:txBody>
      </p:sp>
      <p:grpSp>
        <p:nvGrpSpPr>
          <p:cNvPr id="27" name="Group 26"/>
          <p:cNvGrpSpPr/>
          <p:nvPr/>
        </p:nvGrpSpPr>
        <p:grpSpPr>
          <a:xfrm>
            <a:off x="3276600" y="1219200"/>
            <a:ext cx="914400" cy="484496"/>
            <a:chOff x="3276600" y="1219200"/>
            <a:chExt cx="914400" cy="484496"/>
          </a:xfrm>
        </p:grpSpPr>
        <p:sp>
          <p:nvSpPr>
            <p:cNvPr id="8" name="Oval 7"/>
            <p:cNvSpPr/>
            <p:nvPr/>
          </p:nvSpPr>
          <p:spPr>
            <a:xfrm>
              <a:off x="3728112" y="1627496"/>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3276600" y="1219200"/>
              <a:ext cx="914400" cy="400110"/>
            </a:xfrm>
            <a:prstGeom prst="rect">
              <a:avLst/>
            </a:prstGeom>
            <a:noFill/>
          </p:spPr>
          <p:txBody>
            <a:bodyPr wrap="square" rtlCol="0">
              <a:spAutoFit/>
            </a:bodyPr>
            <a:lstStyle/>
            <a:p>
              <a:r>
                <a:rPr lang="en-US" sz="2000" dirty="0" smtClean="0">
                  <a:latin typeface="Magneto" pitchFamily="82" charset="0"/>
                </a:rPr>
                <a:t>Dan</a:t>
              </a:r>
            </a:p>
          </p:txBody>
        </p:sp>
      </p:grpSp>
      <p:grpSp>
        <p:nvGrpSpPr>
          <p:cNvPr id="29" name="Group 28"/>
          <p:cNvGrpSpPr/>
          <p:nvPr/>
        </p:nvGrpSpPr>
        <p:grpSpPr>
          <a:xfrm>
            <a:off x="2524125" y="3448050"/>
            <a:ext cx="1295400" cy="484119"/>
            <a:chOff x="2468217" y="3325881"/>
            <a:chExt cx="1295400" cy="484119"/>
          </a:xfrm>
        </p:grpSpPr>
        <p:sp>
          <p:nvSpPr>
            <p:cNvPr id="9" name="Oval 8"/>
            <p:cNvSpPr/>
            <p:nvPr/>
          </p:nvSpPr>
          <p:spPr>
            <a:xfrm>
              <a:off x="3200400" y="37338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p:cNvSpPr txBox="1"/>
            <p:nvPr/>
          </p:nvSpPr>
          <p:spPr>
            <a:xfrm>
              <a:off x="2468217" y="3325881"/>
              <a:ext cx="1295400" cy="400110"/>
            </a:xfrm>
            <a:prstGeom prst="rect">
              <a:avLst/>
            </a:prstGeom>
            <a:noFill/>
          </p:spPr>
          <p:txBody>
            <a:bodyPr wrap="square" rtlCol="0">
              <a:spAutoFit/>
            </a:bodyPr>
            <a:lstStyle/>
            <a:p>
              <a:r>
                <a:rPr lang="en-US" sz="2000" dirty="0" smtClean="0">
                  <a:latin typeface="Magneto" pitchFamily="82" charset="0"/>
                </a:rPr>
                <a:t>Bethel</a:t>
              </a:r>
            </a:p>
          </p:txBody>
        </p:sp>
      </p:grpSp>
      <p:grpSp>
        <p:nvGrpSpPr>
          <p:cNvPr id="30" name="Group 29"/>
          <p:cNvGrpSpPr/>
          <p:nvPr/>
        </p:nvGrpSpPr>
        <p:grpSpPr>
          <a:xfrm>
            <a:off x="2009775" y="4025346"/>
            <a:ext cx="2057400" cy="463059"/>
            <a:chOff x="1981200" y="4025346"/>
            <a:chExt cx="2057400" cy="463059"/>
          </a:xfrm>
        </p:grpSpPr>
        <p:sp>
          <p:nvSpPr>
            <p:cNvPr id="26" name="TextBox 25"/>
            <p:cNvSpPr txBox="1"/>
            <p:nvPr/>
          </p:nvSpPr>
          <p:spPr>
            <a:xfrm>
              <a:off x="1981200" y="4088295"/>
              <a:ext cx="2057400" cy="400110"/>
            </a:xfrm>
            <a:prstGeom prst="rect">
              <a:avLst/>
            </a:prstGeom>
            <a:noFill/>
          </p:spPr>
          <p:txBody>
            <a:bodyPr wrap="square" rtlCol="0">
              <a:spAutoFit/>
            </a:bodyPr>
            <a:lstStyle/>
            <a:p>
              <a:r>
                <a:rPr lang="en-US" sz="2000" dirty="0" smtClean="0">
                  <a:latin typeface="Magneto" pitchFamily="82" charset="0"/>
                </a:rPr>
                <a:t>Jerusalem</a:t>
              </a:r>
            </a:p>
          </p:txBody>
        </p:sp>
        <p:sp>
          <p:nvSpPr>
            <p:cNvPr id="28" name="Oval 27"/>
            <p:cNvSpPr/>
            <p:nvPr/>
          </p:nvSpPr>
          <p:spPr>
            <a:xfrm>
              <a:off x="3190461" y="4025346"/>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from="(-#ppt_w/2)" to="(#ppt_x)" calcmode="lin" valueType="num">
                                      <p:cBhvr>
                                        <p:cTn id="7" dur="600" fill="hold">
                                          <p:stCondLst>
                                            <p:cond delay="0"/>
                                          </p:stCondLst>
                                        </p:cTn>
                                        <p:tgtEl>
                                          <p:spTgt spid="31"/>
                                        </p:tgtEl>
                                        <p:attrNameLst>
                                          <p:attrName>ppt_x</p:attrName>
                                        </p:attrNameLst>
                                      </p:cBhvr>
                                    </p:anim>
                                    <p:anim from="0" to="-1.0" calcmode="lin" valueType="num">
                                      <p:cBhvr>
                                        <p:cTn id="8" dur="200" decel="50000" autoRev="1" fill="hold">
                                          <p:stCondLst>
                                            <p:cond delay="600"/>
                                          </p:stCondLst>
                                        </p:cTn>
                                        <p:tgtEl>
                                          <p:spTgt spid="31"/>
                                        </p:tgtEl>
                                        <p:attrNameLst>
                                          <p:attrName>xshear</p:attrName>
                                        </p:attrNameLst>
                                      </p:cBhvr>
                                    </p:anim>
                                    <p:animScale>
                                      <p:cBhvr>
                                        <p:cTn id="9" dur="200" decel="100000" autoRev="1" fill="hold">
                                          <p:stCondLst>
                                            <p:cond delay="600"/>
                                          </p:stCondLst>
                                        </p:cTn>
                                        <p:tgtEl>
                                          <p:spTgt spid="31"/>
                                        </p:tgtEl>
                                      </p:cBhvr>
                                      <p:from x="100000" y="100000"/>
                                      <p:to x="80000" y="100000"/>
                                    </p:animScale>
                                    <p:anim by="(#ppt_h/3+#ppt_w*0.1)" calcmode="lin" valueType="num">
                                      <p:cBhvr additive="sum">
                                        <p:cTn id="10" dur="200" decel="100000" autoRev="1" fill="hold">
                                          <p:stCondLst>
                                            <p:cond delay="600"/>
                                          </p:stCondLst>
                                        </p:cTn>
                                        <p:tgtEl>
                                          <p:spTgt spid="31"/>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par>
                          <p:cTn id="18" fill="hold">
                            <p:stCondLst>
                              <p:cond delay="1400"/>
                            </p:stCondLst>
                            <p:childTnLst>
                              <p:par>
                                <p:cTn id="19" presetID="10"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childTnLst>
                          </p:cTn>
                        </p:par>
                        <p:par>
                          <p:cTn id="22" fill="hold">
                            <p:stCondLst>
                              <p:cond delay="2400"/>
                            </p:stCondLst>
                            <p:childTnLst>
                              <p:par>
                                <p:cTn id="23" presetID="1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childTnLst>
                          </p:cTn>
                        </p:par>
                        <p:par>
                          <p:cTn id="26" fill="hold">
                            <p:stCondLst>
                              <p:cond delay="3400"/>
                            </p:stCondLst>
                            <p:childTnLst>
                              <p:par>
                                <p:cTn id="27" presetID="10"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xit" presetSubtype="0" fill="hold" nodeType="clickEffect">
                                  <p:stCondLst>
                                    <p:cond delay="0"/>
                                  </p:stCondLst>
                                  <p:childTnLst>
                                    <p:anim from="(ppt_x)" to="(ppt_x+1)" calcmode="lin" valueType="num">
                                      <p:cBhvr>
                                        <p:cTn id="33" dur="1000">
                                          <p:stCondLst>
                                            <p:cond delay="0"/>
                                          </p:stCondLst>
                                        </p:cTn>
                                        <p:tgtEl>
                                          <p:spTgt spid="31"/>
                                        </p:tgtEl>
                                        <p:attrNameLst>
                                          <p:attrName>ppt_x</p:attrName>
                                        </p:attrNameLst>
                                      </p:cBhvr>
                                    </p:anim>
                                    <p:anim from="0" to="-1.0" calcmode="lin" valueType="num">
                                      <p:cBhvr>
                                        <p:cTn id="34" dur="200" accel="50000">
                                          <p:stCondLst>
                                            <p:cond delay="0"/>
                                          </p:stCondLst>
                                        </p:cTn>
                                        <p:tgtEl>
                                          <p:spTgt spid="31"/>
                                        </p:tgtEl>
                                        <p:attrNameLst>
                                          <p:attrName>xshear</p:attrName>
                                        </p:attrNameLst>
                                      </p:cBhvr>
                                    </p:anim>
                                    <p:set>
                                      <p:cBhvr>
                                        <p:cTn id="35" dur="800">
                                          <p:stCondLst>
                                            <p:cond delay="200"/>
                                          </p:stCondLst>
                                        </p:cTn>
                                        <p:tgtEl>
                                          <p:spTgt spid="31"/>
                                        </p:tgtEl>
                                        <p:attrNameLst>
                                          <p:attrName>xshear</p:attrName>
                                        </p:attrNameLst>
                                      </p:cBhvr>
                                      <p:to>
                                        <p:strVal val="-1.0"/>
                                      </p:to>
                                    </p:set>
                                    <p:set>
                                      <p:cBhvr>
                                        <p:cTn id="36" dur="1" fill="hold">
                                          <p:stCondLst>
                                            <p:cond delay="999"/>
                                          </p:stCondLst>
                                        </p:cTn>
                                        <p:tgtEl>
                                          <p:spTgt spid="31"/>
                                        </p:tgtEl>
                                        <p:attrNameLst>
                                          <p:attrName>style.visibility</p:attrName>
                                        </p:attrNameLst>
                                      </p:cBhvr>
                                      <p:to>
                                        <p:strVal val="hidden"/>
                                      </p:to>
                                    </p:set>
                                  </p:childTnLst>
                                </p:cTn>
                              </p:par>
                              <p:par>
                                <p:cTn id="37" presetID="34" presetClass="exit" presetSubtype="0" fill="hold" nodeType="withEffect">
                                  <p:stCondLst>
                                    <p:cond delay="0"/>
                                  </p:stCondLst>
                                  <p:childTnLst>
                                    <p:anim from="(ppt_x)" to="(ppt_x+1)" calcmode="lin" valueType="num">
                                      <p:cBhvr>
                                        <p:cTn id="38" dur="1000">
                                          <p:stCondLst>
                                            <p:cond delay="0"/>
                                          </p:stCondLst>
                                        </p:cTn>
                                        <p:tgtEl>
                                          <p:spTgt spid="27"/>
                                        </p:tgtEl>
                                        <p:attrNameLst>
                                          <p:attrName>ppt_x</p:attrName>
                                        </p:attrNameLst>
                                      </p:cBhvr>
                                    </p:anim>
                                    <p:anim from="0" to="-1.0" calcmode="lin" valueType="num">
                                      <p:cBhvr>
                                        <p:cTn id="39" dur="200" accel="50000">
                                          <p:stCondLst>
                                            <p:cond delay="0"/>
                                          </p:stCondLst>
                                        </p:cTn>
                                        <p:tgtEl>
                                          <p:spTgt spid="27"/>
                                        </p:tgtEl>
                                        <p:attrNameLst>
                                          <p:attrName>xshear</p:attrName>
                                        </p:attrNameLst>
                                      </p:cBhvr>
                                    </p:anim>
                                    <p:set>
                                      <p:cBhvr>
                                        <p:cTn id="40" dur="800">
                                          <p:stCondLst>
                                            <p:cond delay="200"/>
                                          </p:stCondLst>
                                        </p:cTn>
                                        <p:tgtEl>
                                          <p:spTgt spid="27"/>
                                        </p:tgtEl>
                                        <p:attrNameLst>
                                          <p:attrName>xshear</p:attrName>
                                        </p:attrNameLst>
                                      </p:cBhvr>
                                      <p:to>
                                        <p:strVal val="-1.0"/>
                                      </p:to>
                                    </p:set>
                                    <p:set>
                                      <p:cBhvr>
                                        <p:cTn id="41" dur="1" fill="hold">
                                          <p:stCondLst>
                                            <p:cond delay="999"/>
                                          </p:stCondLst>
                                        </p:cTn>
                                        <p:tgtEl>
                                          <p:spTgt spid="27"/>
                                        </p:tgtEl>
                                        <p:attrNameLst>
                                          <p:attrName>style.visibility</p:attrName>
                                        </p:attrNameLst>
                                      </p:cBhvr>
                                      <p:to>
                                        <p:strVal val="hidden"/>
                                      </p:to>
                                    </p:set>
                                  </p:childTnLst>
                                </p:cTn>
                              </p:par>
                              <p:par>
                                <p:cTn id="42" presetID="34" presetClass="exit" presetSubtype="0" fill="hold" nodeType="withEffect">
                                  <p:stCondLst>
                                    <p:cond delay="0"/>
                                  </p:stCondLst>
                                  <p:childTnLst>
                                    <p:anim from="(ppt_x)" to="(ppt_x+1)" calcmode="lin" valueType="num">
                                      <p:cBhvr>
                                        <p:cTn id="43" dur="1000">
                                          <p:stCondLst>
                                            <p:cond delay="0"/>
                                          </p:stCondLst>
                                        </p:cTn>
                                        <p:tgtEl>
                                          <p:spTgt spid="29"/>
                                        </p:tgtEl>
                                        <p:attrNameLst>
                                          <p:attrName>ppt_x</p:attrName>
                                        </p:attrNameLst>
                                      </p:cBhvr>
                                    </p:anim>
                                    <p:anim from="0" to="-1.0" calcmode="lin" valueType="num">
                                      <p:cBhvr>
                                        <p:cTn id="44" dur="200" accel="50000">
                                          <p:stCondLst>
                                            <p:cond delay="0"/>
                                          </p:stCondLst>
                                        </p:cTn>
                                        <p:tgtEl>
                                          <p:spTgt spid="29"/>
                                        </p:tgtEl>
                                        <p:attrNameLst>
                                          <p:attrName>xshear</p:attrName>
                                        </p:attrNameLst>
                                      </p:cBhvr>
                                    </p:anim>
                                    <p:set>
                                      <p:cBhvr>
                                        <p:cTn id="45" dur="800">
                                          <p:stCondLst>
                                            <p:cond delay="200"/>
                                          </p:stCondLst>
                                        </p:cTn>
                                        <p:tgtEl>
                                          <p:spTgt spid="29"/>
                                        </p:tgtEl>
                                        <p:attrNameLst>
                                          <p:attrName>xshear</p:attrName>
                                        </p:attrNameLst>
                                      </p:cBhvr>
                                      <p:to>
                                        <p:strVal val="-1.0"/>
                                      </p:to>
                                    </p:set>
                                    <p:set>
                                      <p:cBhvr>
                                        <p:cTn id="46" dur="1" fill="hold">
                                          <p:stCondLst>
                                            <p:cond delay="999"/>
                                          </p:stCondLst>
                                        </p:cTn>
                                        <p:tgtEl>
                                          <p:spTgt spid="29"/>
                                        </p:tgtEl>
                                        <p:attrNameLst>
                                          <p:attrName>style.visibility</p:attrName>
                                        </p:attrNameLst>
                                      </p:cBhvr>
                                      <p:to>
                                        <p:strVal val="hidden"/>
                                      </p:to>
                                    </p:set>
                                  </p:childTnLst>
                                </p:cTn>
                              </p:par>
                              <p:par>
                                <p:cTn id="47" presetID="34" presetClass="exit" presetSubtype="0" fill="hold" nodeType="withEffect">
                                  <p:stCondLst>
                                    <p:cond delay="0"/>
                                  </p:stCondLst>
                                  <p:childTnLst>
                                    <p:anim from="(ppt_x)" to="(ppt_x+1)" calcmode="lin" valueType="num">
                                      <p:cBhvr>
                                        <p:cTn id="48" dur="1000">
                                          <p:stCondLst>
                                            <p:cond delay="0"/>
                                          </p:stCondLst>
                                        </p:cTn>
                                        <p:tgtEl>
                                          <p:spTgt spid="30"/>
                                        </p:tgtEl>
                                        <p:attrNameLst>
                                          <p:attrName>ppt_x</p:attrName>
                                        </p:attrNameLst>
                                      </p:cBhvr>
                                    </p:anim>
                                    <p:anim from="0" to="-1.0" calcmode="lin" valueType="num">
                                      <p:cBhvr>
                                        <p:cTn id="49" dur="200" accel="50000">
                                          <p:stCondLst>
                                            <p:cond delay="0"/>
                                          </p:stCondLst>
                                        </p:cTn>
                                        <p:tgtEl>
                                          <p:spTgt spid="30"/>
                                        </p:tgtEl>
                                        <p:attrNameLst>
                                          <p:attrName>xshear</p:attrName>
                                        </p:attrNameLst>
                                      </p:cBhvr>
                                    </p:anim>
                                    <p:set>
                                      <p:cBhvr>
                                        <p:cTn id="50" dur="800">
                                          <p:stCondLst>
                                            <p:cond delay="200"/>
                                          </p:stCondLst>
                                        </p:cTn>
                                        <p:tgtEl>
                                          <p:spTgt spid="30"/>
                                        </p:tgtEl>
                                        <p:attrNameLst>
                                          <p:attrName>xshear</p:attrName>
                                        </p:attrNameLst>
                                      </p:cBhvr>
                                      <p:to>
                                        <p:strVal val="-1.0"/>
                                      </p:to>
                                    </p:set>
                                    <p:set>
                                      <p:cBhvr>
                                        <p:cTn id="51" dur="1" fill="hold">
                                          <p:stCondLst>
                                            <p:cond delay="999"/>
                                          </p:stCondLst>
                                        </p:cTn>
                                        <p:tgtEl>
                                          <p:spTgt spid="30"/>
                                        </p:tgtEl>
                                        <p:attrNameLst>
                                          <p:attrName>style.visibility</p:attrName>
                                        </p:attrNameLst>
                                      </p:cBhvr>
                                      <p:to>
                                        <p:strVal val="hidden"/>
                                      </p:to>
                                    </p:set>
                                  </p:childTnLst>
                                </p:cTn>
                              </p:par>
                              <p:par>
                                <p:cTn id="52" presetID="41" presetClass="exit" presetSubtype="0" fill="hold" grpId="1" nodeType="withEffect">
                                  <p:stCondLst>
                                    <p:cond delay="0"/>
                                  </p:stCondLst>
                                  <p:iterate type="lt">
                                    <p:tmPct val="10000"/>
                                  </p:iterate>
                                  <p:childTnLst>
                                    <p:anim calcmode="lin" valueType="num">
                                      <p:cBhvr>
                                        <p:cTn id="53" dur="50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4" dur="500"/>
                                        <p:tgtEl>
                                          <p:spTgt spid="13"/>
                                        </p:tgtEl>
                                        <p:attrNameLst>
                                          <p:attrName>ppt_y</p:attrName>
                                        </p:attrNameLst>
                                      </p:cBhvr>
                                      <p:tavLst>
                                        <p:tav tm="0">
                                          <p:val>
                                            <p:strVal val="ppt_y"/>
                                          </p:val>
                                        </p:tav>
                                        <p:tav tm="100000">
                                          <p:val>
                                            <p:strVal val="ppt_y"/>
                                          </p:val>
                                        </p:tav>
                                      </p:tavLst>
                                    </p:anim>
                                    <p:anim calcmode="lin" valueType="num">
                                      <p:cBhvr>
                                        <p:cTn id="55" dur="500"/>
                                        <p:tgtEl>
                                          <p:spTgt spid="13"/>
                                        </p:tgtEl>
                                        <p:attrNameLst>
                                          <p:attrName>ppt_h</p:attrName>
                                        </p:attrNameLst>
                                      </p:cBhvr>
                                      <p:tavLst>
                                        <p:tav tm="0">
                                          <p:val>
                                            <p:strVal val="ppt_h"/>
                                          </p:val>
                                        </p:tav>
                                        <p:tav tm="50000">
                                          <p:val>
                                            <p:strVal val="ppt_h+.01"/>
                                          </p:val>
                                        </p:tav>
                                        <p:tav tm="100000">
                                          <p:val>
                                            <p:strVal val="ppt_h/10"/>
                                          </p:val>
                                        </p:tav>
                                      </p:tavLst>
                                    </p:anim>
                                    <p:anim calcmode="lin" valueType="num">
                                      <p:cBhvr>
                                        <p:cTn id="56" dur="500"/>
                                        <p:tgtEl>
                                          <p:spTgt spid="13"/>
                                        </p:tgtEl>
                                        <p:attrNameLst>
                                          <p:attrName>ppt_w</p:attrName>
                                        </p:attrNameLst>
                                      </p:cBhvr>
                                      <p:tavLst>
                                        <p:tav tm="0">
                                          <p:val>
                                            <p:strVal val="ppt_w"/>
                                          </p:val>
                                        </p:tav>
                                        <p:tav tm="50000">
                                          <p:val>
                                            <p:strVal val="ppt_w+.01"/>
                                          </p:val>
                                        </p:tav>
                                        <p:tav tm="100000">
                                          <p:val>
                                            <p:strVal val="ppt_w/10"/>
                                          </p:val>
                                        </p:tav>
                                      </p:tavLst>
                                    </p:anim>
                                    <p:animEffect transition="out" filter="fade">
                                      <p:cBhvr>
                                        <p:cTn id="57" dur="500" tmFilter="0,0; .5, 0; 1, 1"/>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05801" y="175729"/>
            <a:ext cx="435119" cy="3710471"/>
          </a:xfrm>
          <a:prstGeom prst="rect">
            <a:avLst/>
          </a:prstGeom>
          <a:solidFill>
            <a:schemeClr val="bg2">
              <a:alpha val="25000"/>
            </a:schemeClr>
          </a:solidFill>
        </p:spPr>
        <p:txBody>
          <a:bodyPr vert="wordArtVert" wrap="square" lIns="27432" tIns="45720" rIns="27432" rtlCol="0">
            <a:spAutoFit/>
          </a:bodyPr>
          <a:lstStyle/>
          <a:p>
            <a:pPr algn="ctr"/>
            <a:r>
              <a:rPr lang="en-US" spc="1000" dirty="0" smtClean="0">
                <a:solidFill>
                  <a:srgbClr val="000000"/>
                </a:solidFill>
                <a:latin typeface="Arial Black" pitchFamily="34" charset="0"/>
              </a:rPr>
              <a:t>1 KINGS</a:t>
            </a:r>
            <a:endParaRPr lang="en-US" spc="1000" dirty="0">
              <a:solidFill>
                <a:srgbClr val="000000"/>
              </a:solidFill>
              <a:latin typeface="Arial Black" pitchFamily="34" charset="0"/>
            </a:endParaRPr>
          </a:p>
        </p:txBody>
      </p:sp>
      <p:sp>
        <p:nvSpPr>
          <p:cNvPr id="13" name="TextBox 12"/>
          <p:cNvSpPr txBox="1"/>
          <p:nvPr/>
        </p:nvSpPr>
        <p:spPr>
          <a:xfrm>
            <a:off x="457200" y="6096000"/>
            <a:ext cx="6019800" cy="492443"/>
          </a:xfrm>
          <a:prstGeom prst="rect">
            <a:avLst/>
          </a:prstGeom>
          <a:noFill/>
        </p:spPr>
        <p:txBody>
          <a:bodyPr wrap="square" rtlCol="0">
            <a:spAutoFit/>
          </a:bodyPr>
          <a:lstStyle/>
          <a:p>
            <a:pPr algn="r"/>
            <a:r>
              <a:rPr lang="en-US" sz="2600" dirty="0" smtClean="0">
                <a:latin typeface="Magneto" pitchFamily="82" charset="0"/>
              </a:rPr>
              <a:t>Elijah’s flight after Mt. </a:t>
            </a:r>
            <a:r>
              <a:rPr lang="en-US" sz="2600" smtClean="0">
                <a:latin typeface="Magneto" pitchFamily="82" charset="0"/>
              </a:rPr>
              <a:t>Carmel</a:t>
            </a:r>
            <a:endParaRPr lang="en-US" sz="2600" dirty="0" smtClean="0">
              <a:latin typeface="Magneto" pitchFamily="82" charset="0"/>
            </a:endParaRPr>
          </a:p>
        </p:txBody>
      </p:sp>
      <p:pic>
        <p:nvPicPr>
          <p:cNvPr id="20" name="Picture 19" descr="Greater Israel.bmp"/>
          <p:cNvPicPr>
            <a:picLocks noChangeAspect="1"/>
          </p:cNvPicPr>
          <p:nvPr/>
        </p:nvPicPr>
        <p:blipFill>
          <a:blip r:embed="rId2" cstate="print"/>
          <a:srcRect l="3285" b="5685"/>
          <a:stretch>
            <a:fillRect/>
          </a:stretch>
        </p:blipFill>
        <p:spPr>
          <a:xfrm>
            <a:off x="457200" y="838200"/>
            <a:ext cx="6117199" cy="4267200"/>
          </a:xfrm>
          <a:prstGeom prst="rect">
            <a:avLst/>
          </a:prstGeom>
          <a:effectLst>
            <a:softEdge rad="127000"/>
          </a:effectLst>
        </p:spPr>
      </p:pic>
      <p:grpSp>
        <p:nvGrpSpPr>
          <p:cNvPr id="31" name="Group 30"/>
          <p:cNvGrpSpPr/>
          <p:nvPr/>
        </p:nvGrpSpPr>
        <p:grpSpPr>
          <a:xfrm>
            <a:off x="3049975" y="895290"/>
            <a:ext cx="1752600" cy="471360"/>
            <a:chOff x="2743200" y="1232336"/>
            <a:chExt cx="1752600" cy="471360"/>
          </a:xfrm>
        </p:grpSpPr>
        <p:sp>
          <p:nvSpPr>
            <p:cNvPr id="25" name="TextBox 24"/>
            <p:cNvSpPr txBox="1"/>
            <p:nvPr/>
          </p:nvSpPr>
          <p:spPr>
            <a:xfrm>
              <a:off x="2743200" y="1232336"/>
              <a:ext cx="1752600" cy="400110"/>
            </a:xfrm>
            <a:prstGeom prst="rect">
              <a:avLst/>
            </a:prstGeom>
            <a:noFill/>
          </p:spPr>
          <p:txBody>
            <a:bodyPr wrap="square" rtlCol="0">
              <a:spAutoFit/>
            </a:bodyPr>
            <a:lstStyle/>
            <a:p>
              <a:r>
                <a:rPr lang="en-US" sz="2000" dirty="0" smtClean="0">
                  <a:latin typeface="Magneto" pitchFamily="82" charset="0"/>
                </a:rPr>
                <a:t>Mt. Carmel</a:t>
              </a:r>
            </a:p>
          </p:txBody>
        </p:sp>
        <p:sp>
          <p:nvSpPr>
            <p:cNvPr id="27" name="Oval 26"/>
            <p:cNvSpPr/>
            <p:nvPr/>
          </p:nvSpPr>
          <p:spPr>
            <a:xfrm>
              <a:off x="3728112" y="1627496"/>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6" name="Freeform 35"/>
          <p:cNvSpPr/>
          <p:nvPr/>
        </p:nvSpPr>
        <p:spPr>
          <a:xfrm>
            <a:off x="3935506" y="1335741"/>
            <a:ext cx="251012" cy="1156447"/>
          </a:xfrm>
          <a:custGeom>
            <a:avLst/>
            <a:gdLst>
              <a:gd name="connsiteX0" fmla="*/ 152400 w 251012"/>
              <a:gd name="connsiteY0" fmla="*/ 0 h 1156447"/>
              <a:gd name="connsiteX1" fmla="*/ 206188 w 251012"/>
              <a:gd name="connsiteY1" fmla="*/ 62753 h 1156447"/>
              <a:gd name="connsiteX2" fmla="*/ 251012 w 251012"/>
              <a:gd name="connsiteY2" fmla="*/ 107577 h 1156447"/>
              <a:gd name="connsiteX3" fmla="*/ 242047 w 251012"/>
              <a:gd name="connsiteY3" fmla="*/ 233083 h 1156447"/>
              <a:gd name="connsiteX4" fmla="*/ 242047 w 251012"/>
              <a:gd name="connsiteY4" fmla="*/ 403412 h 1156447"/>
              <a:gd name="connsiteX5" fmla="*/ 188259 w 251012"/>
              <a:gd name="connsiteY5" fmla="*/ 528918 h 1156447"/>
              <a:gd name="connsiteX6" fmla="*/ 143435 w 251012"/>
              <a:gd name="connsiteY6" fmla="*/ 591671 h 1156447"/>
              <a:gd name="connsiteX7" fmla="*/ 98612 w 251012"/>
              <a:gd name="connsiteY7" fmla="*/ 681318 h 1156447"/>
              <a:gd name="connsiteX8" fmla="*/ 62753 w 251012"/>
              <a:gd name="connsiteY8" fmla="*/ 824753 h 1156447"/>
              <a:gd name="connsiteX9" fmla="*/ 35859 w 251012"/>
              <a:gd name="connsiteY9" fmla="*/ 887506 h 1156447"/>
              <a:gd name="connsiteX10" fmla="*/ 8965 w 251012"/>
              <a:gd name="connsiteY10" fmla="*/ 977153 h 1156447"/>
              <a:gd name="connsiteX11" fmla="*/ 0 w 251012"/>
              <a:gd name="connsiteY11" fmla="*/ 1093694 h 1156447"/>
              <a:gd name="connsiteX12" fmla="*/ 0 w 251012"/>
              <a:gd name="connsiteY12" fmla="*/ 1156447 h 1156447"/>
              <a:gd name="connsiteX13" fmla="*/ 0 w 251012"/>
              <a:gd name="connsiteY13" fmla="*/ 1156447 h 115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012" h="1156447">
                <a:moveTo>
                  <a:pt x="152400" y="0"/>
                </a:moveTo>
                <a:lnTo>
                  <a:pt x="206188" y="62753"/>
                </a:lnTo>
                <a:lnTo>
                  <a:pt x="251012" y="107577"/>
                </a:lnTo>
                <a:lnTo>
                  <a:pt x="242047" y="233083"/>
                </a:lnTo>
                <a:lnTo>
                  <a:pt x="242047" y="403412"/>
                </a:lnTo>
                <a:lnTo>
                  <a:pt x="188259" y="528918"/>
                </a:lnTo>
                <a:lnTo>
                  <a:pt x="143435" y="591671"/>
                </a:lnTo>
                <a:lnTo>
                  <a:pt x="98612" y="681318"/>
                </a:lnTo>
                <a:lnTo>
                  <a:pt x="62753" y="824753"/>
                </a:lnTo>
                <a:lnTo>
                  <a:pt x="35859" y="887506"/>
                </a:lnTo>
                <a:lnTo>
                  <a:pt x="8965" y="977153"/>
                </a:lnTo>
                <a:lnTo>
                  <a:pt x="0" y="1093694"/>
                </a:lnTo>
                <a:lnTo>
                  <a:pt x="0" y="1156447"/>
                </a:lnTo>
                <a:lnTo>
                  <a:pt x="0" y="1156447"/>
                </a:lnTo>
              </a:path>
            </a:pathLst>
          </a:cu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487271" y="2474259"/>
            <a:ext cx="448235" cy="1909482"/>
          </a:xfrm>
          <a:custGeom>
            <a:avLst/>
            <a:gdLst>
              <a:gd name="connsiteX0" fmla="*/ 448235 w 448235"/>
              <a:gd name="connsiteY0" fmla="*/ 0 h 1909482"/>
              <a:gd name="connsiteX1" fmla="*/ 421341 w 448235"/>
              <a:gd name="connsiteY1" fmla="*/ 116541 h 1909482"/>
              <a:gd name="connsiteX2" fmla="*/ 376517 w 448235"/>
              <a:gd name="connsiteY2" fmla="*/ 340659 h 1909482"/>
              <a:gd name="connsiteX3" fmla="*/ 277905 w 448235"/>
              <a:gd name="connsiteY3" fmla="*/ 726141 h 1909482"/>
              <a:gd name="connsiteX4" fmla="*/ 295835 w 448235"/>
              <a:gd name="connsiteY4" fmla="*/ 869576 h 1909482"/>
              <a:gd name="connsiteX5" fmla="*/ 277905 w 448235"/>
              <a:gd name="connsiteY5" fmla="*/ 1021976 h 1909482"/>
              <a:gd name="connsiteX6" fmla="*/ 206188 w 448235"/>
              <a:gd name="connsiteY6" fmla="*/ 1210235 h 1909482"/>
              <a:gd name="connsiteX7" fmla="*/ 161364 w 448235"/>
              <a:gd name="connsiteY7" fmla="*/ 1389529 h 1909482"/>
              <a:gd name="connsiteX8" fmla="*/ 116541 w 448235"/>
              <a:gd name="connsiteY8" fmla="*/ 1577788 h 1909482"/>
              <a:gd name="connsiteX9" fmla="*/ 89647 w 448235"/>
              <a:gd name="connsiteY9" fmla="*/ 1685365 h 1909482"/>
              <a:gd name="connsiteX10" fmla="*/ 62753 w 448235"/>
              <a:gd name="connsiteY10" fmla="*/ 1775012 h 1909482"/>
              <a:gd name="connsiteX11" fmla="*/ 17929 w 448235"/>
              <a:gd name="connsiteY11" fmla="*/ 1846729 h 1909482"/>
              <a:gd name="connsiteX12" fmla="*/ 0 w 448235"/>
              <a:gd name="connsiteY12" fmla="*/ 1909482 h 190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235" h="1909482">
                <a:moveTo>
                  <a:pt x="448235" y="0"/>
                </a:moveTo>
                <a:lnTo>
                  <a:pt x="421341" y="116541"/>
                </a:lnTo>
                <a:lnTo>
                  <a:pt x="376517" y="340659"/>
                </a:lnTo>
                <a:lnTo>
                  <a:pt x="277905" y="726141"/>
                </a:lnTo>
                <a:lnTo>
                  <a:pt x="295835" y="869576"/>
                </a:lnTo>
                <a:lnTo>
                  <a:pt x="277905" y="1021976"/>
                </a:lnTo>
                <a:lnTo>
                  <a:pt x="206188" y="1210235"/>
                </a:lnTo>
                <a:lnTo>
                  <a:pt x="161364" y="1389529"/>
                </a:lnTo>
                <a:lnTo>
                  <a:pt x="116541" y="1577788"/>
                </a:lnTo>
                <a:lnTo>
                  <a:pt x="89647" y="1685365"/>
                </a:lnTo>
                <a:lnTo>
                  <a:pt x="62753" y="1775012"/>
                </a:lnTo>
                <a:lnTo>
                  <a:pt x="17929" y="1846729"/>
                </a:lnTo>
                <a:lnTo>
                  <a:pt x="0" y="1909482"/>
                </a:lnTo>
              </a:path>
            </a:pathLst>
          </a:cu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32"/>
          <p:cNvGrpSpPr/>
          <p:nvPr/>
        </p:nvGrpSpPr>
        <p:grpSpPr>
          <a:xfrm>
            <a:off x="2743200" y="2433450"/>
            <a:ext cx="1752600" cy="452560"/>
            <a:chOff x="2743200" y="2433450"/>
            <a:chExt cx="1752600" cy="452560"/>
          </a:xfrm>
        </p:grpSpPr>
        <p:sp>
          <p:nvSpPr>
            <p:cNvPr id="29" name="Oval 28"/>
            <p:cNvSpPr/>
            <p:nvPr/>
          </p:nvSpPr>
          <p:spPr>
            <a:xfrm>
              <a:off x="3886200" y="243345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TextBox 31"/>
            <p:cNvSpPr txBox="1"/>
            <p:nvPr/>
          </p:nvSpPr>
          <p:spPr>
            <a:xfrm>
              <a:off x="2743200" y="2485900"/>
              <a:ext cx="1752600" cy="400110"/>
            </a:xfrm>
            <a:prstGeom prst="rect">
              <a:avLst/>
            </a:prstGeom>
            <a:noFill/>
          </p:spPr>
          <p:txBody>
            <a:bodyPr wrap="square" rtlCol="0">
              <a:spAutoFit/>
            </a:bodyPr>
            <a:lstStyle/>
            <a:p>
              <a:r>
                <a:rPr lang="en-US" sz="2000" dirty="0" smtClean="0">
                  <a:latin typeface="Magneto" pitchFamily="82" charset="0"/>
                </a:rPr>
                <a:t>Beersheba</a:t>
              </a:r>
            </a:p>
          </p:txBody>
        </p:sp>
      </p:grpSp>
      <p:grpSp>
        <p:nvGrpSpPr>
          <p:cNvPr id="35" name="Group 34"/>
          <p:cNvGrpSpPr/>
          <p:nvPr/>
        </p:nvGrpSpPr>
        <p:grpSpPr>
          <a:xfrm>
            <a:off x="2286000" y="4343400"/>
            <a:ext cx="1981200" cy="476310"/>
            <a:chOff x="2286000" y="4343400"/>
            <a:chExt cx="1981200" cy="476310"/>
          </a:xfrm>
        </p:grpSpPr>
        <p:sp>
          <p:nvSpPr>
            <p:cNvPr id="30" name="Oval 29"/>
            <p:cNvSpPr/>
            <p:nvPr/>
          </p:nvSpPr>
          <p:spPr>
            <a:xfrm>
              <a:off x="3429000" y="43434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TextBox 33"/>
            <p:cNvSpPr txBox="1"/>
            <p:nvPr/>
          </p:nvSpPr>
          <p:spPr>
            <a:xfrm>
              <a:off x="2286000" y="4419600"/>
              <a:ext cx="1981200" cy="400110"/>
            </a:xfrm>
            <a:prstGeom prst="rect">
              <a:avLst/>
            </a:prstGeom>
            <a:noFill/>
          </p:spPr>
          <p:txBody>
            <a:bodyPr wrap="square" rtlCol="0">
              <a:spAutoFit/>
            </a:bodyPr>
            <a:lstStyle/>
            <a:p>
              <a:r>
                <a:rPr lang="en-US" sz="2000" dirty="0" smtClean="0">
                  <a:latin typeface="Magneto" pitchFamily="82" charset="0"/>
                </a:rPr>
                <a:t>Mt. Sinai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from="(-#ppt_w/2)" to="(#ppt_x)" calcmode="lin" valueType="num">
                                      <p:cBhvr>
                                        <p:cTn id="7" dur="600" fill="hold">
                                          <p:stCondLst>
                                            <p:cond delay="0"/>
                                          </p:stCondLst>
                                        </p:cTn>
                                        <p:tgtEl>
                                          <p:spTgt spid="20"/>
                                        </p:tgtEl>
                                        <p:attrNameLst>
                                          <p:attrName>ppt_x</p:attrName>
                                        </p:attrNameLst>
                                      </p:cBhvr>
                                    </p:anim>
                                    <p:anim from="0" to="-1.0" calcmode="lin" valueType="num">
                                      <p:cBhvr>
                                        <p:cTn id="8" dur="200" decel="50000" autoRev="1" fill="hold">
                                          <p:stCondLst>
                                            <p:cond delay="600"/>
                                          </p:stCondLst>
                                        </p:cTn>
                                        <p:tgtEl>
                                          <p:spTgt spid="20"/>
                                        </p:tgtEl>
                                        <p:attrNameLst>
                                          <p:attrName>xshear</p:attrName>
                                        </p:attrNameLst>
                                      </p:cBhvr>
                                    </p:anim>
                                    <p:animScale>
                                      <p:cBhvr>
                                        <p:cTn id="9" dur="200" decel="100000" autoRev="1" fill="hold">
                                          <p:stCondLst>
                                            <p:cond delay="600"/>
                                          </p:stCondLst>
                                        </p:cTn>
                                        <p:tgtEl>
                                          <p:spTgt spid="20"/>
                                        </p:tgtEl>
                                      </p:cBhvr>
                                      <p:from x="100000" y="100000"/>
                                      <p:to x="80000" y="100000"/>
                                    </p:animScale>
                                    <p:anim by="(#ppt_h/3+#ppt_w*0.1)" calcmode="lin" valueType="num">
                                      <p:cBhvr additive="sum">
                                        <p:cTn id="10" dur="200" decel="100000" autoRev="1" fill="hold">
                                          <p:stCondLst>
                                            <p:cond delay="600"/>
                                          </p:stCondLst>
                                        </p:cTn>
                                        <p:tgtEl>
                                          <p:spTgt spid="20"/>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par>
                          <p:cTn id="18" fill="hold">
                            <p:stCondLst>
                              <p:cond delay="185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2350"/>
                            </p:stCondLst>
                            <p:childTnLst>
                              <p:par>
                                <p:cTn id="23" presetID="2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500"/>
                                        <p:tgtEl>
                                          <p:spTgt spid="36"/>
                                        </p:tgtEl>
                                      </p:cBhvr>
                                    </p:animEffect>
                                  </p:childTnLst>
                                </p:cTn>
                              </p:par>
                            </p:childTnLst>
                          </p:cTn>
                        </p:par>
                        <p:par>
                          <p:cTn id="26" fill="hold">
                            <p:stCondLst>
                              <p:cond delay="285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34" presetClass="exit" presetSubtype="0" fill="hold" nodeType="clickEffect">
                                  <p:stCondLst>
                                    <p:cond delay="0"/>
                                  </p:stCondLst>
                                  <p:childTnLst>
                                    <p:anim from="(ppt_x)" to="(ppt_x+1)" calcmode="lin" valueType="num">
                                      <p:cBhvr>
                                        <p:cTn id="42" dur="1000">
                                          <p:stCondLst>
                                            <p:cond delay="0"/>
                                          </p:stCondLst>
                                        </p:cTn>
                                        <p:tgtEl>
                                          <p:spTgt spid="20"/>
                                        </p:tgtEl>
                                        <p:attrNameLst>
                                          <p:attrName>ppt_x</p:attrName>
                                        </p:attrNameLst>
                                      </p:cBhvr>
                                    </p:anim>
                                    <p:anim from="0" to="-1.0" calcmode="lin" valueType="num">
                                      <p:cBhvr>
                                        <p:cTn id="43" dur="200" accel="50000">
                                          <p:stCondLst>
                                            <p:cond delay="0"/>
                                          </p:stCondLst>
                                        </p:cTn>
                                        <p:tgtEl>
                                          <p:spTgt spid="20"/>
                                        </p:tgtEl>
                                        <p:attrNameLst>
                                          <p:attrName>xshear</p:attrName>
                                        </p:attrNameLst>
                                      </p:cBhvr>
                                    </p:anim>
                                    <p:set>
                                      <p:cBhvr>
                                        <p:cTn id="44" dur="800">
                                          <p:stCondLst>
                                            <p:cond delay="200"/>
                                          </p:stCondLst>
                                        </p:cTn>
                                        <p:tgtEl>
                                          <p:spTgt spid="20"/>
                                        </p:tgtEl>
                                        <p:attrNameLst>
                                          <p:attrName>xshear</p:attrName>
                                        </p:attrNameLst>
                                      </p:cBhvr>
                                      <p:to>
                                        <p:strVal val="-1.0"/>
                                      </p:to>
                                    </p:set>
                                    <p:set>
                                      <p:cBhvr>
                                        <p:cTn id="45" dur="1" fill="hold">
                                          <p:stCondLst>
                                            <p:cond delay="999"/>
                                          </p:stCondLst>
                                        </p:cTn>
                                        <p:tgtEl>
                                          <p:spTgt spid="20"/>
                                        </p:tgtEl>
                                        <p:attrNameLst>
                                          <p:attrName>style.visibility</p:attrName>
                                        </p:attrNameLst>
                                      </p:cBhvr>
                                      <p:to>
                                        <p:strVal val="hidden"/>
                                      </p:to>
                                    </p:set>
                                  </p:childTnLst>
                                </p:cTn>
                              </p:par>
                              <p:par>
                                <p:cTn id="46" presetID="34" presetClass="exit" presetSubtype="0" fill="hold" nodeType="withEffect">
                                  <p:stCondLst>
                                    <p:cond delay="0"/>
                                  </p:stCondLst>
                                  <p:childTnLst>
                                    <p:anim from="(ppt_x)" to="(ppt_x+1)" calcmode="lin" valueType="num">
                                      <p:cBhvr>
                                        <p:cTn id="47" dur="1000">
                                          <p:stCondLst>
                                            <p:cond delay="0"/>
                                          </p:stCondLst>
                                        </p:cTn>
                                        <p:tgtEl>
                                          <p:spTgt spid="31"/>
                                        </p:tgtEl>
                                        <p:attrNameLst>
                                          <p:attrName>ppt_x</p:attrName>
                                        </p:attrNameLst>
                                      </p:cBhvr>
                                    </p:anim>
                                    <p:anim from="0" to="-1.0" calcmode="lin" valueType="num">
                                      <p:cBhvr>
                                        <p:cTn id="48" dur="200" accel="50000">
                                          <p:stCondLst>
                                            <p:cond delay="0"/>
                                          </p:stCondLst>
                                        </p:cTn>
                                        <p:tgtEl>
                                          <p:spTgt spid="31"/>
                                        </p:tgtEl>
                                        <p:attrNameLst>
                                          <p:attrName>xshear</p:attrName>
                                        </p:attrNameLst>
                                      </p:cBhvr>
                                    </p:anim>
                                    <p:set>
                                      <p:cBhvr>
                                        <p:cTn id="49" dur="800">
                                          <p:stCondLst>
                                            <p:cond delay="200"/>
                                          </p:stCondLst>
                                        </p:cTn>
                                        <p:tgtEl>
                                          <p:spTgt spid="31"/>
                                        </p:tgtEl>
                                        <p:attrNameLst>
                                          <p:attrName>xshear</p:attrName>
                                        </p:attrNameLst>
                                      </p:cBhvr>
                                      <p:to>
                                        <p:strVal val="-1.0"/>
                                      </p:to>
                                    </p:set>
                                    <p:set>
                                      <p:cBhvr>
                                        <p:cTn id="50" dur="1" fill="hold">
                                          <p:stCondLst>
                                            <p:cond delay="999"/>
                                          </p:stCondLst>
                                        </p:cTn>
                                        <p:tgtEl>
                                          <p:spTgt spid="31"/>
                                        </p:tgtEl>
                                        <p:attrNameLst>
                                          <p:attrName>style.visibility</p:attrName>
                                        </p:attrNameLst>
                                      </p:cBhvr>
                                      <p:to>
                                        <p:strVal val="hidden"/>
                                      </p:to>
                                    </p:set>
                                  </p:childTnLst>
                                </p:cTn>
                              </p:par>
                              <p:par>
                                <p:cTn id="51" presetID="34" presetClass="exit" presetSubtype="0" fill="hold" grpId="1" nodeType="withEffect">
                                  <p:stCondLst>
                                    <p:cond delay="0"/>
                                  </p:stCondLst>
                                  <p:childTnLst>
                                    <p:anim from="(ppt_x)" to="(ppt_x+1)" calcmode="lin" valueType="num">
                                      <p:cBhvr>
                                        <p:cTn id="52" dur="1000">
                                          <p:stCondLst>
                                            <p:cond delay="0"/>
                                          </p:stCondLst>
                                        </p:cTn>
                                        <p:tgtEl>
                                          <p:spTgt spid="36"/>
                                        </p:tgtEl>
                                        <p:attrNameLst>
                                          <p:attrName>ppt_x</p:attrName>
                                        </p:attrNameLst>
                                      </p:cBhvr>
                                    </p:anim>
                                    <p:anim from="0" to="-1.0" calcmode="lin" valueType="num">
                                      <p:cBhvr>
                                        <p:cTn id="53" dur="200" accel="50000">
                                          <p:stCondLst>
                                            <p:cond delay="0"/>
                                          </p:stCondLst>
                                        </p:cTn>
                                        <p:tgtEl>
                                          <p:spTgt spid="36"/>
                                        </p:tgtEl>
                                        <p:attrNameLst>
                                          <p:attrName>xshear</p:attrName>
                                        </p:attrNameLst>
                                      </p:cBhvr>
                                    </p:anim>
                                    <p:set>
                                      <p:cBhvr>
                                        <p:cTn id="54" dur="800">
                                          <p:stCondLst>
                                            <p:cond delay="200"/>
                                          </p:stCondLst>
                                        </p:cTn>
                                        <p:tgtEl>
                                          <p:spTgt spid="36"/>
                                        </p:tgtEl>
                                        <p:attrNameLst>
                                          <p:attrName>xshear</p:attrName>
                                        </p:attrNameLst>
                                      </p:cBhvr>
                                      <p:to>
                                        <p:strVal val="-1.0"/>
                                      </p:to>
                                    </p:set>
                                    <p:set>
                                      <p:cBhvr>
                                        <p:cTn id="55" dur="1" fill="hold">
                                          <p:stCondLst>
                                            <p:cond delay="999"/>
                                          </p:stCondLst>
                                        </p:cTn>
                                        <p:tgtEl>
                                          <p:spTgt spid="36"/>
                                        </p:tgtEl>
                                        <p:attrNameLst>
                                          <p:attrName>style.visibility</p:attrName>
                                        </p:attrNameLst>
                                      </p:cBhvr>
                                      <p:to>
                                        <p:strVal val="hidden"/>
                                      </p:to>
                                    </p:set>
                                  </p:childTnLst>
                                </p:cTn>
                              </p:par>
                              <p:par>
                                <p:cTn id="56" presetID="34" presetClass="exit" presetSubtype="0" fill="hold" grpId="1" nodeType="withEffect">
                                  <p:stCondLst>
                                    <p:cond delay="0"/>
                                  </p:stCondLst>
                                  <p:childTnLst>
                                    <p:anim from="(ppt_x)" to="(ppt_x+1)" calcmode="lin" valueType="num">
                                      <p:cBhvr>
                                        <p:cTn id="57" dur="1000">
                                          <p:stCondLst>
                                            <p:cond delay="0"/>
                                          </p:stCondLst>
                                        </p:cTn>
                                        <p:tgtEl>
                                          <p:spTgt spid="37"/>
                                        </p:tgtEl>
                                        <p:attrNameLst>
                                          <p:attrName>ppt_x</p:attrName>
                                        </p:attrNameLst>
                                      </p:cBhvr>
                                    </p:anim>
                                    <p:anim from="0" to="-1.0" calcmode="lin" valueType="num">
                                      <p:cBhvr>
                                        <p:cTn id="58" dur="200" accel="50000">
                                          <p:stCondLst>
                                            <p:cond delay="0"/>
                                          </p:stCondLst>
                                        </p:cTn>
                                        <p:tgtEl>
                                          <p:spTgt spid="37"/>
                                        </p:tgtEl>
                                        <p:attrNameLst>
                                          <p:attrName>xshear</p:attrName>
                                        </p:attrNameLst>
                                      </p:cBhvr>
                                    </p:anim>
                                    <p:set>
                                      <p:cBhvr>
                                        <p:cTn id="59" dur="800">
                                          <p:stCondLst>
                                            <p:cond delay="200"/>
                                          </p:stCondLst>
                                        </p:cTn>
                                        <p:tgtEl>
                                          <p:spTgt spid="37"/>
                                        </p:tgtEl>
                                        <p:attrNameLst>
                                          <p:attrName>xshear</p:attrName>
                                        </p:attrNameLst>
                                      </p:cBhvr>
                                      <p:to>
                                        <p:strVal val="-1.0"/>
                                      </p:to>
                                    </p:set>
                                    <p:set>
                                      <p:cBhvr>
                                        <p:cTn id="60" dur="1" fill="hold">
                                          <p:stCondLst>
                                            <p:cond delay="999"/>
                                          </p:stCondLst>
                                        </p:cTn>
                                        <p:tgtEl>
                                          <p:spTgt spid="37"/>
                                        </p:tgtEl>
                                        <p:attrNameLst>
                                          <p:attrName>style.visibility</p:attrName>
                                        </p:attrNameLst>
                                      </p:cBhvr>
                                      <p:to>
                                        <p:strVal val="hidden"/>
                                      </p:to>
                                    </p:set>
                                  </p:childTnLst>
                                </p:cTn>
                              </p:par>
                              <p:par>
                                <p:cTn id="61" presetID="34" presetClass="exit" presetSubtype="0" fill="hold" nodeType="withEffect">
                                  <p:stCondLst>
                                    <p:cond delay="0"/>
                                  </p:stCondLst>
                                  <p:childTnLst>
                                    <p:anim from="(ppt_x)" to="(ppt_x+1)" calcmode="lin" valueType="num">
                                      <p:cBhvr>
                                        <p:cTn id="62" dur="1000">
                                          <p:stCondLst>
                                            <p:cond delay="0"/>
                                          </p:stCondLst>
                                        </p:cTn>
                                        <p:tgtEl>
                                          <p:spTgt spid="33"/>
                                        </p:tgtEl>
                                        <p:attrNameLst>
                                          <p:attrName>ppt_x</p:attrName>
                                        </p:attrNameLst>
                                      </p:cBhvr>
                                    </p:anim>
                                    <p:anim from="0" to="-1.0" calcmode="lin" valueType="num">
                                      <p:cBhvr>
                                        <p:cTn id="63" dur="200" accel="50000">
                                          <p:stCondLst>
                                            <p:cond delay="0"/>
                                          </p:stCondLst>
                                        </p:cTn>
                                        <p:tgtEl>
                                          <p:spTgt spid="33"/>
                                        </p:tgtEl>
                                        <p:attrNameLst>
                                          <p:attrName>xshear</p:attrName>
                                        </p:attrNameLst>
                                      </p:cBhvr>
                                    </p:anim>
                                    <p:set>
                                      <p:cBhvr>
                                        <p:cTn id="64" dur="800">
                                          <p:stCondLst>
                                            <p:cond delay="200"/>
                                          </p:stCondLst>
                                        </p:cTn>
                                        <p:tgtEl>
                                          <p:spTgt spid="33"/>
                                        </p:tgtEl>
                                        <p:attrNameLst>
                                          <p:attrName>xshear</p:attrName>
                                        </p:attrNameLst>
                                      </p:cBhvr>
                                      <p:to>
                                        <p:strVal val="-1.0"/>
                                      </p:to>
                                    </p:set>
                                    <p:set>
                                      <p:cBhvr>
                                        <p:cTn id="65" dur="1" fill="hold">
                                          <p:stCondLst>
                                            <p:cond delay="999"/>
                                          </p:stCondLst>
                                        </p:cTn>
                                        <p:tgtEl>
                                          <p:spTgt spid="33"/>
                                        </p:tgtEl>
                                        <p:attrNameLst>
                                          <p:attrName>style.visibility</p:attrName>
                                        </p:attrNameLst>
                                      </p:cBhvr>
                                      <p:to>
                                        <p:strVal val="hidden"/>
                                      </p:to>
                                    </p:set>
                                  </p:childTnLst>
                                </p:cTn>
                              </p:par>
                              <p:par>
                                <p:cTn id="66" presetID="34" presetClass="exit" presetSubtype="0" fill="hold" nodeType="withEffect">
                                  <p:stCondLst>
                                    <p:cond delay="0"/>
                                  </p:stCondLst>
                                  <p:childTnLst>
                                    <p:anim from="(ppt_x)" to="(ppt_x+1)" calcmode="lin" valueType="num">
                                      <p:cBhvr>
                                        <p:cTn id="67" dur="1000">
                                          <p:stCondLst>
                                            <p:cond delay="0"/>
                                          </p:stCondLst>
                                        </p:cTn>
                                        <p:tgtEl>
                                          <p:spTgt spid="35"/>
                                        </p:tgtEl>
                                        <p:attrNameLst>
                                          <p:attrName>ppt_x</p:attrName>
                                        </p:attrNameLst>
                                      </p:cBhvr>
                                    </p:anim>
                                    <p:anim from="0" to="-1.0" calcmode="lin" valueType="num">
                                      <p:cBhvr>
                                        <p:cTn id="68" dur="200" accel="50000">
                                          <p:stCondLst>
                                            <p:cond delay="0"/>
                                          </p:stCondLst>
                                        </p:cTn>
                                        <p:tgtEl>
                                          <p:spTgt spid="35"/>
                                        </p:tgtEl>
                                        <p:attrNameLst>
                                          <p:attrName>xshear</p:attrName>
                                        </p:attrNameLst>
                                      </p:cBhvr>
                                    </p:anim>
                                    <p:set>
                                      <p:cBhvr>
                                        <p:cTn id="69" dur="800">
                                          <p:stCondLst>
                                            <p:cond delay="200"/>
                                          </p:stCondLst>
                                        </p:cTn>
                                        <p:tgtEl>
                                          <p:spTgt spid="35"/>
                                        </p:tgtEl>
                                        <p:attrNameLst>
                                          <p:attrName>xshear</p:attrName>
                                        </p:attrNameLst>
                                      </p:cBhvr>
                                      <p:to>
                                        <p:strVal val="-1.0"/>
                                      </p:to>
                                    </p:set>
                                    <p:set>
                                      <p:cBhvr>
                                        <p:cTn id="70" dur="1" fill="hold">
                                          <p:stCondLst>
                                            <p:cond delay="999"/>
                                          </p:stCondLst>
                                        </p:cTn>
                                        <p:tgtEl>
                                          <p:spTgt spid="35"/>
                                        </p:tgtEl>
                                        <p:attrNameLst>
                                          <p:attrName>style.visibility</p:attrName>
                                        </p:attrNameLst>
                                      </p:cBhvr>
                                      <p:to>
                                        <p:strVal val="hidden"/>
                                      </p:to>
                                    </p:set>
                                  </p:childTnLst>
                                </p:cTn>
                              </p:par>
                              <p:par>
                                <p:cTn id="71" presetID="41" presetClass="exit" presetSubtype="0" fill="hold" grpId="1" nodeType="withEffect">
                                  <p:stCondLst>
                                    <p:cond delay="0"/>
                                  </p:stCondLst>
                                  <p:iterate type="lt">
                                    <p:tmPct val="10000"/>
                                  </p:iterate>
                                  <p:childTnLst>
                                    <p:anim calcmode="lin" valueType="num">
                                      <p:cBhvr>
                                        <p:cTn id="72" dur="500"/>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3" dur="500"/>
                                        <p:tgtEl>
                                          <p:spTgt spid="13"/>
                                        </p:tgtEl>
                                        <p:attrNameLst>
                                          <p:attrName>ppt_y</p:attrName>
                                        </p:attrNameLst>
                                      </p:cBhvr>
                                      <p:tavLst>
                                        <p:tav tm="0">
                                          <p:val>
                                            <p:strVal val="ppt_y"/>
                                          </p:val>
                                        </p:tav>
                                        <p:tav tm="100000">
                                          <p:val>
                                            <p:strVal val="ppt_y"/>
                                          </p:val>
                                        </p:tav>
                                      </p:tavLst>
                                    </p:anim>
                                    <p:anim calcmode="lin" valueType="num">
                                      <p:cBhvr>
                                        <p:cTn id="74" dur="500"/>
                                        <p:tgtEl>
                                          <p:spTgt spid="13"/>
                                        </p:tgtEl>
                                        <p:attrNameLst>
                                          <p:attrName>ppt_h</p:attrName>
                                        </p:attrNameLst>
                                      </p:cBhvr>
                                      <p:tavLst>
                                        <p:tav tm="0">
                                          <p:val>
                                            <p:strVal val="ppt_h"/>
                                          </p:val>
                                        </p:tav>
                                        <p:tav tm="50000">
                                          <p:val>
                                            <p:strVal val="ppt_h+.01"/>
                                          </p:val>
                                        </p:tav>
                                        <p:tav tm="100000">
                                          <p:val>
                                            <p:strVal val="ppt_h/10"/>
                                          </p:val>
                                        </p:tav>
                                      </p:tavLst>
                                    </p:anim>
                                    <p:anim calcmode="lin" valueType="num">
                                      <p:cBhvr>
                                        <p:cTn id="75" dur="500"/>
                                        <p:tgtEl>
                                          <p:spTgt spid="13"/>
                                        </p:tgtEl>
                                        <p:attrNameLst>
                                          <p:attrName>ppt_w</p:attrName>
                                        </p:attrNameLst>
                                      </p:cBhvr>
                                      <p:tavLst>
                                        <p:tav tm="0">
                                          <p:val>
                                            <p:strVal val="ppt_w"/>
                                          </p:val>
                                        </p:tav>
                                        <p:tav tm="50000">
                                          <p:val>
                                            <p:strVal val="ppt_w+.01"/>
                                          </p:val>
                                        </p:tav>
                                        <p:tav tm="100000">
                                          <p:val>
                                            <p:strVal val="ppt_w/10"/>
                                          </p:val>
                                        </p:tav>
                                      </p:tavLst>
                                    </p:anim>
                                    <p:animEffect transition="out" filter="fade">
                                      <p:cBhvr>
                                        <p:cTn id="76" dur="500" tmFilter="0,0; .5, 0; 1, 1"/>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36" grpId="0" animBg="1"/>
      <p:bldP spid="36" grpId="1" animBg="1"/>
      <p:bldP spid="37" grpId="0" animBg="1"/>
      <p:bldP spid="37" grpId="1" animBg="1"/>
    </p:bldLst>
  </p:timing>
</p:sld>
</file>

<file path=ppt/theme/theme1.xml><?xml version="1.0" encoding="utf-8"?>
<a:theme xmlns:a="http://schemas.openxmlformats.org/drawingml/2006/main" name="Route_66">
  <a:themeElements>
    <a:clrScheme name="Route 66">
      <a:dk1>
        <a:srgbClr val="FFFFFF"/>
      </a:dk1>
      <a:lt1>
        <a:srgbClr val="FFC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ute 66">
      <a:majorFont>
        <a:latin typeface="Magneto"/>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smtClean="0">
            <a:latin typeface="Magneto" pitchFamily="8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Route_66</Template>
  <TotalTime>1985</TotalTime>
  <Words>557</Words>
  <Application>Microsoft Office PowerPoint</Application>
  <PresentationFormat>On-screen Show (4:3)</PresentationFormat>
  <Paragraphs>44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Route_66</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141</cp:revision>
  <dcterms:created xsi:type="dcterms:W3CDTF">2009-06-12T02:08:14Z</dcterms:created>
  <dcterms:modified xsi:type="dcterms:W3CDTF">2009-06-15T19:00:30Z</dcterms:modified>
</cp:coreProperties>
</file>